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10"/>
  </p:notesMasterIdLst>
  <p:sldIdLst>
    <p:sldId id="256" r:id="rId2"/>
    <p:sldId id="338" r:id="rId3"/>
    <p:sldId id="340" r:id="rId4"/>
    <p:sldId id="334" r:id="rId5"/>
    <p:sldId id="336" r:id="rId6"/>
    <p:sldId id="337" r:id="rId7"/>
    <p:sldId id="339" r:id="rId8"/>
    <p:sldId id="268" r:id="rId9"/>
  </p:sldIdLst>
  <p:sldSz cx="12192000" cy="6858000"/>
  <p:notesSz cx="6865938" cy="9540875"/>
  <p:embeddedFontLst>
    <p:embeddedFont>
      <p:font typeface="Roboto" panose="02000000000000000000" pitchFamily="2" charset="0"/>
      <p:regular r:id="rId11"/>
      <p:bold r:id="rId12"/>
      <p:italic r:id="rId13"/>
      <p:boldItalic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안종엽" initials="안" lastIdx="3" clrIdx="0">
    <p:extLst>
      <p:ext uri="{19B8F6BF-5375-455C-9EA6-DF929625EA0E}">
        <p15:presenceInfo xmlns:p15="http://schemas.microsoft.com/office/powerpoint/2012/main" userId="안종엽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0023"/>
    <a:srgbClr val="B4908B"/>
    <a:srgbClr val="E6E6E6"/>
    <a:srgbClr val="C08A98"/>
    <a:srgbClr val="AF6175"/>
    <a:srgbClr val="97213F"/>
    <a:srgbClr val="B0002E"/>
    <a:srgbClr val="FF93AF"/>
    <a:srgbClr val="F1801F"/>
    <a:srgbClr val="D717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8BB0ABF-FEBD-4552-A2A8-C86234FCCDC9}" v="78" dt="2023-01-04T08:33:51.35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E3FDE45-AF77-4B5C-9715-49D594BDF05E}" styleName="밝은 스타일 1 - 강조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4754" autoAdjust="0"/>
    <p:restoredTop sz="87765" autoAdjust="0"/>
  </p:normalViewPr>
  <p:slideViewPr>
    <p:cSldViewPr snapToGrid="0">
      <p:cViewPr varScale="1">
        <p:scale>
          <a:sx n="100" d="100"/>
          <a:sy n="100" d="100"/>
        </p:scale>
        <p:origin x="1578" y="78"/>
      </p:cViewPr>
      <p:guideLst/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microsoft.com/office/2016/11/relationships/changesInfo" Target="changesInfos/changesInfo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임 가영" userId="fbe0f6a9de0e8bf6" providerId="LiveId" clId="{F8BB0ABF-FEBD-4552-A2A8-C86234FCCDC9}"/>
    <pc:docChg chg="undo custSel addSld delSld modSld sldOrd">
      <pc:chgData name="임 가영" userId="fbe0f6a9de0e8bf6" providerId="LiveId" clId="{F8BB0ABF-FEBD-4552-A2A8-C86234FCCDC9}" dt="2023-01-04T08:33:51.355" v="947" actId="164"/>
      <pc:docMkLst>
        <pc:docMk/>
      </pc:docMkLst>
      <pc:sldChg chg="modSp mod">
        <pc:chgData name="임 가영" userId="fbe0f6a9de0e8bf6" providerId="LiveId" clId="{F8BB0ABF-FEBD-4552-A2A8-C86234FCCDC9}" dt="2022-12-15T15:23:32.621" v="786" actId="20577"/>
        <pc:sldMkLst>
          <pc:docMk/>
          <pc:sldMk cId="3358487334" sldId="256"/>
        </pc:sldMkLst>
        <pc:spChg chg="mod">
          <ac:chgData name="임 가영" userId="fbe0f6a9de0e8bf6" providerId="LiveId" clId="{F8BB0ABF-FEBD-4552-A2A8-C86234FCCDC9}" dt="2022-12-15T15:23:32.621" v="786" actId="20577"/>
          <ac:spMkLst>
            <pc:docMk/>
            <pc:sldMk cId="3358487334" sldId="256"/>
            <ac:spMk id="18" creationId="{864641B0-02E4-4FBA-A1A7-BC17551EB06D}"/>
          </ac:spMkLst>
        </pc:spChg>
      </pc:sldChg>
      <pc:sldChg chg="del">
        <pc:chgData name="임 가영" userId="fbe0f6a9de0e8bf6" providerId="LiveId" clId="{F8BB0ABF-FEBD-4552-A2A8-C86234FCCDC9}" dt="2022-12-15T11:06:53.277" v="1" actId="47"/>
        <pc:sldMkLst>
          <pc:docMk/>
          <pc:sldMk cId="3587391743" sldId="304"/>
        </pc:sldMkLst>
      </pc:sldChg>
      <pc:sldChg chg="del">
        <pc:chgData name="임 가영" userId="fbe0f6a9de0e8bf6" providerId="LiveId" clId="{F8BB0ABF-FEBD-4552-A2A8-C86234FCCDC9}" dt="2022-12-15T11:06:53.971" v="4" actId="47"/>
        <pc:sldMkLst>
          <pc:docMk/>
          <pc:sldMk cId="1642422125" sldId="318"/>
        </pc:sldMkLst>
      </pc:sldChg>
      <pc:sldChg chg="del">
        <pc:chgData name="임 가영" userId="fbe0f6a9de0e8bf6" providerId="LiveId" clId="{F8BB0ABF-FEBD-4552-A2A8-C86234FCCDC9}" dt="2022-12-15T11:06:53.503" v="2" actId="47"/>
        <pc:sldMkLst>
          <pc:docMk/>
          <pc:sldMk cId="3276588280" sldId="319"/>
        </pc:sldMkLst>
      </pc:sldChg>
      <pc:sldChg chg="del">
        <pc:chgData name="임 가영" userId="fbe0f6a9de0e8bf6" providerId="LiveId" clId="{F8BB0ABF-FEBD-4552-A2A8-C86234FCCDC9}" dt="2022-12-15T11:06:53.006" v="0" actId="47"/>
        <pc:sldMkLst>
          <pc:docMk/>
          <pc:sldMk cId="2836538627" sldId="320"/>
        </pc:sldMkLst>
      </pc:sldChg>
      <pc:sldChg chg="del">
        <pc:chgData name="임 가영" userId="fbe0f6a9de0e8bf6" providerId="LiveId" clId="{F8BB0ABF-FEBD-4552-A2A8-C86234FCCDC9}" dt="2022-12-15T11:06:54.747" v="5" actId="47"/>
        <pc:sldMkLst>
          <pc:docMk/>
          <pc:sldMk cId="642728296" sldId="324"/>
        </pc:sldMkLst>
      </pc:sldChg>
      <pc:sldChg chg="del">
        <pc:chgData name="임 가영" userId="fbe0f6a9de0e8bf6" providerId="LiveId" clId="{F8BB0ABF-FEBD-4552-A2A8-C86234FCCDC9}" dt="2022-12-15T11:06:55.773" v="7" actId="47"/>
        <pc:sldMkLst>
          <pc:docMk/>
          <pc:sldMk cId="278845678" sldId="327"/>
        </pc:sldMkLst>
      </pc:sldChg>
      <pc:sldChg chg="del">
        <pc:chgData name="임 가영" userId="fbe0f6a9de0e8bf6" providerId="LiveId" clId="{F8BB0ABF-FEBD-4552-A2A8-C86234FCCDC9}" dt="2022-12-15T11:06:53.734" v="3" actId="47"/>
        <pc:sldMkLst>
          <pc:docMk/>
          <pc:sldMk cId="930299624" sldId="328"/>
        </pc:sldMkLst>
      </pc:sldChg>
      <pc:sldChg chg="del">
        <pc:chgData name="임 가영" userId="fbe0f6a9de0e8bf6" providerId="LiveId" clId="{F8BB0ABF-FEBD-4552-A2A8-C86234FCCDC9}" dt="2022-12-15T11:06:55.248" v="6" actId="47"/>
        <pc:sldMkLst>
          <pc:docMk/>
          <pc:sldMk cId="1096447729" sldId="329"/>
        </pc:sldMkLst>
      </pc:sldChg>
      <pc:sldChg chg="del">
        <pc:chgData name="임 가영" userId="fbe0f6a9de0e8bf6" providerId="LiveId" clId="{F8BB0ABF-FEBD-4552-A2A8-C86234FCCDC9}" dt="2022-12-15T11:06:56.362" v="8" actId="47"/>
        <pc:sldMkLst>
          <pc:docMk/>
          <pc:sldMk cId="1384443007" sldId="330"/>
        </pc:sldMkLst>
      </pc:sldChg>
      <pc:sldChg chg="del">
        <pc:chgData name="임 가영" userId="fbe0f6a9de0e8bf6" providerId="LiveId" clId="{F8BB0ABF-FEBD-4552-A2A8-C86234FCCDC9}" dt="2022-12-15T12:31:41.821" v="640" actId="47"/>
        <pc:sldMkLst>
          <pc:docMk/>
          <pc:sldMk cId="3915871204" sldId="332"/>
        </pc:sldMkLst>
      </pc:sldChg>
      <pc:sldChg chg="del">
        <pc:chgData name="임 가영" userId="fbe0f6a9de0e8bf6" providerId="LiveId" clId="{F8BB0ABF-FEBD-4552-A2A8-C86234FCCDC9}" dt="2022-12-15T11:06:57.210" v="9" actId="47"/>
        <pc:sldMkLst>
          <pc:docMk/>
          <pc:sldMk cId="3986518532" sldId="333"/>
        </pc:sldMkLst>
      </pc:sldChg>
      <pc:sldChg chg="modSp mod modNotesTx">
        <pc:chgData name="임 가영" userId="fbe0f6a9de0e8bf6" providerId="LiveId" clId="{F8BB0ABF-FEBD-4552-A2A8-C86234FCCDC9}" dt="2022-12-16T03:48:36.787" v="939" actId="20577"/>
        <pc:sldMkLst>
          <pc:docMk/>
          <pc:sldMk cId="663824593" sldId="334"/>
        </pc:sldMkLst>
        <pc:spChg chg="mod">
          <ac:chgData name="임 가영" userId="fbe0f6a9de0e8bf6" providerId="LiveId" clId="{F8BB0ABF-FEBD-4552-A2A8-C86234FCCDC9}" dt="2022-12-16T03:48:36.787" v="939" actId="20577"/>
          <ac:spMkLst>
            <pc:docMk/>
            <pc:sldMk cId="663824593" sldId="334"/>
            <ac:spMk id="11" creationId="{62580168-2CBD-0FEF-E8D2-21222A7B55E0}"/>
          </ac:spMkLst>
        </pc:spChg>
      </pc:sldChg>
      <pc:sldChg chg="del">
        <pc:chgData name="임 가영" userId="fbe0f6a9de0e8bf6" providerId="LiveId" clId="{F8BB0ABF-FEBD-4552-A2A8-C86234FCCDC9}" dt="2022-12-15T11:07:02.476" v="10" actId="47"/>
        <pc:sldMkLst>
          <pc:docMk/>
          <pc:sldMk cId="2718401271" sldId="335"/>
        </pc:sldMkLst>
      </pc:sldChg>
      <pc:sldChg chg="modSp mod">
        <pc:chgData name="임 가영" userId="fbe0f6a9de0e8bf6" providerId="LiveId" clId="{F8BB0ABF-FEBD-4552-A2A8-C86234FCCDC9}" dt="2022-12-16T03:48:40.929" v="940" actId="20577"/>
        <pc:sldMkLst>
          <pc:docMk/>
          <pc:sldMk cId="2014428434" sldId="336"/>
        </pc:sldMkLst>
        <pc:spChg chg="mod">
          <ac:chgData name="임 가영" userId="fbe0f6a9de0e8bf6" providerId="LiveId" clId="{F8BB0ABF-FEBD-4552-A2A8-C86234FCCDC9}" dt="2022-12-16T03:48:40.929" v="940" actId="20577"/>
          <ac:spMkLst>
            <pc:docMk/>
            <pc:sldMk cId="2014428434" sldId="336"/>
            <ac:spMk id="11" creationId="{62580168-2CBD-0FEF-E8D2-21222A7B55E0}"/>
          </ac:spMkLst>
        </pc:spChg>
      </pc:sldChg>
      <pc:sldChg chg="modSp mod ord">
        <pc:chgData name="임 가영" userId="fbe0f6a9de0e8bf6" providerId="LiveId" clId="{F8BB0ABF-FEBD-4552-A2A8-C86234FCCDC9}" dt="2022-12-16T03:48:53.993" v="946" actId="20577"/>
        <pc:sldMkLst>
          <pc:docMk/>
          <pc:sldMk cId="313032509" sldId="337"/>
        </pc:sldMkLst>
        <pc:spChg chg="mod">
          <ac:chgData name="임 가영" userId="fbe0f6a9de0e8bf6" providerId="LiveId" clId="{F8BB0ABF-FEBD-4552-A2A8-C86234FCCDC9}" dt="2022-12-16T03:48:53.993" v="946" actId="20577"/>
          <ac:spMkLst>
            <pc:docMk/>
            <pc:sldMk cId="313032509" sldId="337"/>
            <ac:spMk id="11" creationId="{62580168-2CBD-0FEF-E8D2-21222A7B55E0}"/>
          </ac:spMkLst>
        </pc:spChg>
      </pc:sldChg>
      <pc:sldChg chg="addSp delSp modSp new mod ord modNotesTx">
        <pc:chgData name="임 가영" userId="fbe0f6a9de0e8bf6" providerId="LiveId" clId="{F8BB0ABF-FEBD-4552-A2A8-C86234FCCDC9}" dt="2022-12-16T03:48:24.552" v="931" actId="20577"/>
        <pc:sldMkLst>
          <pc:docMk/>
          <pc:sldMk cId="2729428365" sldId="338"/>
        </pc:sldMkLst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2" creationId="{3009BB42-FC91-A3F5-B132-F0B5D1E5545D}"/>
          </ac:spMkLst>
        </pc:spChg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3" creationId="{92D83CC0-761C-650B-D8B7-28D9182D7DF6}"/>
          </ac:spMkLst>
        </pc:spChg>
        <pc:spChg chg="add del mod">
          <ac:chgData name="임 가영" userId="fbe0f6a9de0e8bf6" providerId="LiveId" clId="{F8BB0ABF-FEBD-4552-A2A8-C86234FCCDC9}" dt="2022-12-15T11:35:01.329" v="340" actId="478"/>
          <ac:spMkLst>
            <pc:docMk/>
            <pc:sldMk cId="2729428365" sldId="338"/>
            <ac:spMk id="3" creationId="{F05CA355-8515-7CF9-C93C-A3E81015D777}"/>
          </ac:spMkLst>
        </pc:spChg>
        <pc:spChg chg="add del">
          <ac:chgData name="임 가영" userId="fbe0f6a9de0e8bf6" providerId="LiveId" clId="{F8BB0ABF-FEBD-4552-A2A8-C86234FCCDC9}" dt="2022-12-15T11:34:59.648" v="339" actId="478"/>
          <ac:spMkLst>
            <pc:docMk/>
            <pc:sldMk cId="2729428365" sldId="338"/>
            <ac:spMk id="5" creationId="{B29779F9-A753-DCB8-042B-B5A43D994574}"/>
          </ac:spMkLst>
        </pc:spChg>
        <pc:spChg chg="add del mod">
          <ac:chgData name="임 가영" userId="fbe0f6a9de0e8bf6" providerId="LiveId" clId="{F8BB0ABF-FEBD-4552-A2A8-C86234FCCDC9}" dt="2022-12-15T11:34:59.648" v="339" actId="478"/>
          <ac:spMkLst>
            <pc:docMk/>
            <pc:sldMk cId="2729428365" sldId="338"/>
            <ac:spMk id="7" creationId="{E6CFF5FA-7B7F-1664-8701-029AB8DB1016}"/>
          </ac:spMkLst>
        </pc:spChg>
        <pc:spChg chg="add del mod">
          <ac:chgData name="임 가영" userId="fbe0f6a9de0e8bf6" providerId="LiveId" clId="{F8BB0ABF-FEBD-4552-A2A8-C86234FCCDC9}" dt="2022-12-15T11:34:59.648" v="339" actId="478"/>
          <ac:spMkLst>
            <pc:docMk/>
            <pc:sldMk cId="2729428365" sldId="338"/>
            <ac:spMk id="9" creationId="{1A60DA9D-288D-950D-4242-D124C9E76113}"/>
          </ac:spMkLst>
        </pc:spChg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13" creationId="{8C01DFC5-1E8C-5F91-7CCC-5EFCDDE4312D}"/>
          </ac:spMkLst>
        </pc:spChg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14" creationId="{1B386711-DD9E-3B90-AC2D-CD110D306C44}"/>
          </ac:spMkLst>
        </pc:spChg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17" creationId="{AC600293-2BA0-3A3E-36FD-CDFE33935826}"/>
          </ac:spMkLst>
        </pc:spChg>
        <pc:spChg chg="add mod">
          <ac:chgData name="임 가영" userId="fbe0f6a9de0e8bf6" providerId="LiveId" clId="{F8BB0ABF-FEBD-4552-A2A8-C86234FCCDC9}" dt="2022-12-16T02:48:01.228" v="802" actId="571"/>
          <ac:spMkLst>
            <pc:docMk/>
            <pc:sldMk cId="2729428365" sldId="338"/>
            <ac:spMk id="18" creationId="{B688712C-E83E-81B4-9497-C69A5B1B18B8}"/>
          </ac:spMkLst>
        </pc:spChg>
        <pc:spChg chg="add del mod">
          <ac:chgData name="임 가영" userId="fbe0f6a9de0e8bf6" providerId="LiveId" clId="{F8BB0ABF-FEBD-4552-A2A8-C86234FCCDC9}" dt="2022-12-15T11:34:47.883" v="338" actId="478"/>
          <ac:spMkLst>
            <pc:docMk/>
            <pc:sldMk cId="2729428365" sldId="338"/>
            <ac:spMk id="19" creationId="{F292C41F-DA81-57BE-EF86-58851A23E902}"/>
          </ac:spMkLst>
        </pc:spChg>
        <pc:spChg chg="add del mod">
          <ac:chgData name="임 가영" userId="fbe0f6a9de0e8bf6" providerId="LiveId" clId="{F8BB0ABF-FEBD-4552-A2A8-C86234FCCDC9}" dt="2022-12-15T11:35:39.464" v="503"/>
          <ac:spMkLst>
            <pc:docMk/>
            <pc:sldMk cId="2729428365" sldId="338"/>
            <ac:spMk id="20" creationId="{39E983D5-F36D-1083-6391-658CEA806F12}"/>
          </ac:spMkLst>
        </pc:spChg>
        <pc:spChg chg="add mod">
          <ac:chgData name="임 가영" userId="fbe0f6a9de0e8bf6" providerId="LiveId" clId="{F8BB0ABF-FEBD-4552-A2A8-C86234FCCDC9}" dt="2022-12-15T11:37:41.627" v="515"/>
          <ac:spMkLst>
            <pc:docMk/>
            <pc:sldMk cId="2729428365" sldId="338"/>
            <ac:spMk id="23" creationId="{AAD43312-8524-B0EF-F3E5-CF57C699CACE}"/>
          </ac:spMkLst>
        </pc:spChg>
        <pc:spChg chg="add mod">
          <ac:chgData name="임 가영" userId="fbe0f6a9de0e8bf6" providerId="LiveId" clId="{F8BB0ABF-FEBD-4552-A2A8-C86234FCCDC9}" dt="2022-12-16T03:48:24.552" v="931" actId="20577"/>
          <ac:spMkLst>
            <pc:docMk/>
            <pc:sldMk cId="2729428365" sldId="338"/>
            <ac:spMk id="24" creationId="{9787AC9A-D0B4-8328-5905-8363BA016B77}"/>
          </ac:spMkLst>
        </pc:spChg>
        <pc:spChg chg="add mod">
          <ac:chgData name="임 가영" userId="fbe0f6a9de0e8bf6" providerId="LiveId" clId="{F8BB0ABF-FEBD-4552-A2A8-C86234FCCDC9}" dt="2022-12-15T11:38:07.912" v="534" actId="20577"/>
          <ac:spMkLst>
            <pc:docMk/>
            <pc:sldMk cId="2729428365" sldId="338"/>
            <ac:spMk id="25" creationId="{56C8C7BB-D504-CEC7-6927-B4FC092D45C9}"/>
          </ac:spMkLst>
        </pc:spChg>
        <pc:spChg chg="add mod">
          <ac:chgData name="임 가영" userId="fbe0f6a9de0e8bf6" providerId="LiveId" clId="{F8BB0ABF-FEBD-4552-A2A8-C86234FCCDC9}" dt="2022-12-15T11:46:37.293" v="615" actId="164"/>
          <ac:spMkLst>
            <pc:docMk/>
            <pc:sldMk cId="2729428365" sldId="338"/>
            <ac:spMk id="27" creationId="{82A96319-FF87-6DE3-03BC-FE303B6C0C3F}"/>
          </ac:spMkLst>
        </pc:spChg>
        <pc:spChg chg="add mod">
          <ac:chgData name="임 가영" userId="fbe0f6a9de0e8bf6" providerId="LiveId" clId="{F8BB0ABF-FEBD-4552-A2A8-C86234FCCDC9}" dt="2022-12-15T11:46:37.293" v="615" actId="164"/>
          <ac:spMkLst>
            <pc:docMk/>
            <pc:sldMk cId="2729428365" sldId="338"/>
            <ac:spMk id="28" creationId="{97596C6C-A653-B5C9-B91C-18D206480796}"/>
          </ac:spMkLst>
        </pc:spChg>
        <pc:spChg chg="add mod">
          <ac:chgData name="임 가영" userId="fbe0f6a9de0e8bf6" providerId="LiveId" clId="{F8BB0ABF-FEBD-4552-A2A8-C86234FCCDC9}" dt="2022-12-15T11:46:37.293" v="615" actId="164"/>
          <ac:spMkLst>
            <pc:docMk/>
            <pc:sldMk cId="2729428365" sldId="338"/>
            <ac:spMk id="30" creationId="{C550A4DD-AB76-FDD6-CC1C-ED12EE440981}"/>
          </ac:spMkLst>
        </pc:spChg>
        <pc:spChg chg="add mod">
          <ac:chgData name="임 가영" userId="fbe0f6a9de0e8bf6" providerId="LiveId" clId="{F8BB0ABF-FEBD-4552-A2A8-C86234FCCDC9}" dt="2022-12-15T11:46:37.293" v="615" actId="164"/>
          <ac:spMkLst>
            <pc:docMk/>
            <pc:sldMk cId="2729428365" sldId="338"/>
            <ac:spMk id="32" creationId="{0BAA8B4E-7F98-99B9-64AA-12FB9E44F8F6}"/>
          </ac:spMkLst>
        </pc:spChg>
        <pc:spChg chg="add del mod">
          <ac:chgData name="임 가영" userId="fbe0f6a9de0e8bf6" providerId="LiveId" clId="{F8BB0ABF-FEBD-4552-A2A8-C86234FCCDC9}" dt="2022-12-15T11:45:52.803" v="602" actId="478"/>
          <ac:spMkLst>
            <pc:docMk/>
            <pc:sldMk cId="2729428365" sldId="338"/>
            <ac:spMk id="33" creationId="{E26F397D-1B90-D080-8DB7-43C21F374CA5}"/>
          </ac:spMkLst>
        </pc:spChg>
        <pc:spChg chg="add del mod">
          <ac:chgData name="임 가영" userId="fbe0f6a9de0e8bf6" providerId="LiveId" clId="{F8BB0ABF-FEBD-4552-A2A8-C86234FCCDC9}" dt="2022-12-15T13:10:39.559" v="770" actId="478"/>
          <ac:spMkLst>
            <pc:docMk/>
            <pc:sldMk cId="2729428365" sldId="338"/>
            <ac:spMk id="38" creationId="{6A40C5CD-E50B-BE0D-A32C-DDA246374F68}"/>
          </ac:spMkLst>
        </pc:spChg>
        <pc:grpChg chg="add mod">
          <ac:chgData name="임 가영" userId="fbe0f6a9de0e8bf6" providerId="LiveId" clId="{F8BB0ABF-FEBD-4552-A2A8-C86234FCCDC9}" dt="2022-12-16T02:48:01.228" v="802" actId="571"/>
          <ac:grpSpMkLst>
            <pc:docMk/>
            <pc:sldMk cId="2729428365" sldId="338"/>
            <ac:grpSpMk id="22" creationId="{81A9B0A2-9D5D-DE07-81A6-0190E3D1F534}"/>
          </ac:grpSpMkLst>
        </pc:grpChg>
        <pc:grpChg chg="add mod">
          <ac:chgData name="임 가영" userId="fbe0f6a9de0e8bf6" providerId="LiveId" clId="{F8BB0ABF-FEBD-4552-A2A8-C86234FCCDC9}" dt="2022-12-15T15:23:52.136" v="790" actId="1076"/>
          <ac:grpSpMkLst>
            <pc:docMk/>
            <pc:sldMk cId="2729428365" sldId="338"/>
            <ac:grpSpMk id="35" creationId="{5C15FE02-6C44-D578-6AB0-076089931AF8}"/>
          </ac:grpSpMkLst>
        </pc:grpChg>
        <pc:grpChg chg="add mod">
          <ac:chgData name="임 가영" userId="fbe0f6a9de0e8bf6" providerId="LiveId" clId="{F8BB0ABF-FEBD-4552-A2A8-C86234FCCDC9}" dt="2022-12-15T15:23:45.050" v="789" actId="1076"/>
          <ac:grpSpMkLst>
            <pc:docMk/>
            <pc:sldMk cId="2729428365" sldId="338"/>
            <ac:grpSpMk id="40" creationId="{AF348CC0-5631-4DC4-C7DE-1AA1B708A505}"/>
          </ac:grpSpMkLst>
        </pc:grpChg>
        <pc:graphicFrameChg chg="add mod">
          <ac:chgData name="임 가영" userId="fbe0f6a9de0e8bf6" providerId="LiveId" clId="{F8BB0ABF-FEBD-4552-A2A8-C86234FCCDC9}" dt="2022-12-16T02:48:01.228" v="802" actId="571"/>
          <ac:graphicFrameMkLst>
            <pc:docMk/>
            <pc:sldMk cId="2729428365" sldId="338"/>
            <ac:graphicFrameMk id="10" creationId="{DBE8E978-913A-600E-89E1-25C347A47666}"/>
          </ac:graphicFrameMkLst>
        </pc:graphicFrameChg>
        <pc:graphicFrameChg chg="add mod">
          <ac:chgData name="임 가영" userId="fbe0f6a9de0e8bf6" providerId="LiveId" clId="{F8BB0ABF-FEBD-4552-A2A8-C86234FCCDC9}" dt="2022-12-15T11:46:37.293" v="615" actId="164"/>
          <ac:graphicFrameMkLst>
            <pc:docMk/>
            <pc:sldMk cId="2729428365" sldId="338"/>
            <ac:graphicFrameMk id="26" creationId="{14C14DBB-F748-850F-413B-F9597B3507F1}"/>
          </ac:graphicFrameMkLst>
        </pc:graphicFrameChg>
        <pc:picChg chg="add mod modCrop">
          <ac:chgData name="임 가영" userId="fbe0f6a9de0e8bf6" providerId="LiveId" clId="{F8BB0ABF-FEBD-4552-A2A8-C86234FCCDC9}" dt="2022-12-16T02:48:01.228" v="802" actId="571"/>
          <ac:picMkLst>
            <pc:docMk/>
            <pc:sldMk cId="2729428365" sldId="338"/>
            <ac:picMk id="21" creationId="{F26E34B7-60B1-87C8-AF55-9DC2F4D1DC66}"/>
          </ac:picMkLst>
        </pc:picChg>
        <pc:picChg chg="add mod modCrop">
          <ac:chgData name="임 가영" userId="fbe0f6a9de0e8bf6" providerId="LiveId" clId="{F8BB0ABF-FEBD-4552-A2A8-C86234FCCDC9}" dt="2022-12-15T11:46:37.293" v="615" actId="164"/>
          <ac:picMkLst>
            <pc:docMk/>
            <pc:sldMk cId="2729428365" sldId="338"/>
            <ac:picMk id="34" creationId="{C9A7CDE9-8ADE-5ECF-328B-A926930E84F8}"/>
          </ac:picMkLst>
        </pc:picChg>
        <pc:picChg chg="add mod modCrop">
          <ac:chgData name="임 가영" userId="fbe0f6a9de0e8bf6" providerId="LiveId" clId="{F8BB0ABF-FEBD-4552-A2A8-C86234FCCDC9}" dt="2022-12-15T13:11:10.437" v="780" actId="164"/>
          <ac:picMkLst>
            <pc:docMk/>
            <pc:sldMk cId="2729428365" sldId="338"/>
            <ac:picMk id="37" creationId="{8A21E77B-A835-83E5-F709-37A6EDEC7F14}"/>
          </ac:picMkLst>
        </pc:picChg>
        <pc:picChg chg="add mod modCrop">
          <ac:chgData name="임 가영" userId="fbe0f6a9de0e8bf6" providerId="LiveId" clId="{F8BB0ABF-FEBD-4552-A2A8-C86234FCCDC9}" dt="2022-12-15T13:11:10.437" v="780" actId="164"/>
          <ac:picMkLst>
            <pc:docMk/>
            <pc:sldMk cId="2729428365" sldId="338"/>
            <ac:picMk id="39" creationId="{CB509AD0-E0A3-0C9A-6CD6-3012ADD802D9}"/>
          </ac:picMkLst>
        </pc:picChg>
        <pc:cxnChg chg="add mod">
          <ac:chgData name="임 가영" userId="fbe0f6a9de0e8bf6" providerId="LiveId" clId="{F8BB0ABF-FEBD-4552-A2A8-C86234FCCDC9}" dt="2022-12-16T02:48:01.228" v="802" actId="571"/>
          <ac:cxnSpMkLst>
            <pc:docMk/>
            <pc:sldMk cId="2729428365" sldId="338"/>
            <ac:cxnSpMk id="12" creationId="{A707694A-5C22-FB2F-5608-11998969C2EE}"/>
          </ac:cxnSpMkLst>
        </pc:cxnChg>
        <pc:cxnChg chg="add mod">
          <ac:chgData name="임 가영" userId="fbe0f6a9de0e8bf6" providerId="LiveId" clId="{F8BB0ABF-FEBD-4552-A2A8-C86234FCCDC9}" dt="2022-12-15T11:46:37.293" v="615" actId="164"/>
          <ac:cxnSpMkLst>
            <pc:docMk/>
            <pc:sldMk cId="2729428365" sldId="338"/>
            <ac:cxnSpMk id="31" creationId="{5370B9F6-CF18-61FD-2E03-A056BDD7812A}"/>
          </ac:cxnSpMkLst>
        </pc:cxnChg>
      </pc:sldChg>
      <pc:sldChg chg="addSp delSp modSp new mod ord">
        <pc:chgData name="임 가영" userId="fbe0f6a9de0e8bf6" providerId="LiveId" clId="{F8BB0ABF-FEBD-4552-A2A8-C86234FCCDC9}" dt="2022-12-16T03:48:45.353" v="942" actId="20577"/>
        <pc:sldMkLst>
          <pc:docMk/>
          <pc:sldMk cId="730953020" sldId="339"/>
        </pc:sldMkLst>
        <pc:spChg chg="del">
          <ac:chgData name="임 가영" userId="fbe0f6a9de0e8bf6" providerId="LiveId" clId="{F8BB0ABF-FEBD-4552-A2A8-C86234FCCDC9}" dt="2022-12-15T12:29:33.194" v="618" actId="478"/>
          <ac:spMkLst>
            <pc:docMk/>
            <pc:sldMk cId="730953020" sldId="339"/>
            <ac:spMk id="2" creationId="{457BF6DF-32D6-C384-3AE5-53FD1D3DCC5F}"/>
          </ac:spMkLst>
        </pc:spChg>
        <pc:spChg chg="del">
          <ac:chgData name="임 가영" userId="fbe0f6a9de0e8bf6" providerId="LiveId" clId="{F8BB0ABF-FEBD-4552-A2A8-C86234FCCDC9}" dt="2022-12-15T12:29:33.194" v="618" actId="478"/>
          <ac:spMkLst>
            <pc:docMk/>
            <pc:sldMk cId="730953020" sldId="339"/>
            <ac:spMk id="3" creationId="{F10CC8FD-D744-D189-AF28-293B1E2F30D1}"/>
          </ac:spMkLst>
        </pc:spChg>
        <pc:spChg chg="add mod">
          <ac:chgData name="임 가영" userId="fbe0f6a9de0e8bf6" providerId="LiveId" clId="{F8BB0ABF-FEBD-4552-A2A8-C86234FCCDC9}" dt="2022-12-15T12:31:30.022" v="631" actId="1076"/>
          <ac:spMkLst>
            <pc:docMk/>
            <pc:sldMk cId="730953020" sldId="339"/>
            <ac:spMk id="6" creationId="{602FA175-C5BC-37C2-D50D-382C906A88F0}"/>
          </ac:spMkLst>
        </pc:spChg>
        <pc:spChg chg="add mod">
          <ac:chgData name="임 가영" userId="fbe0f6a9de0e8bf6" providerId="LiveId" clId="{F8BB0ABF-FEBD-4552-A2A8-C86234FCCDC9}" dt="2022-12-16T03:48:45.353" v="942" actId="20577"/>
          <ac:spMkLst>
            <pc:docMk/>
            <pc:sldMk cId="730953020" sldId="339"/>
            <ac:spMk id="7" creationId="{72CDDF5B-BDAB-A8D6-E4A6-8D9A43224415}"/>
          </ac:spMkLst>
        </pc:spChg>
        <pc:picChg chg="add mod">
          <ac:chgData name="임 가영" userId="fbe0f6a9de0e8bf6" providerId="LiveId" clId="{F8BB0ABF-FEBD-4552-A2A8-C86234FCCDC9}" dt="2022-12-15T12:31:21.273" v="627" actId="1076"/>
          <ac:picMkLst>
            <pc:docMk/>
            <pc:sldMk cId="730953020" sldId="339"/>
            <ac:picMk id="4" creationId="{451650B1-FCDE-A6F1-2FEA-51308368A623}"/>
          </ac:picMkLst>
        </pc:picChg>
        <pc:picChg chg="add mod modCrop">
          <ac:chgData name="임 가영" userId="fbe0f6a9de0e8bf6" providerId="LiveId" clId="{F8BB0ABF-FEBD-4552-A2A8-C86234FCCDC9}" dt="2022-12-15T12:31:22.833" v="628" actId="1076"/>
          <ac:picMkLst>
            <pc:docMk/>
            <pc:sldMk cId="730953020" sldId="339"/>
            <ac:picMk id="5" creationId="{69F5CF71-9C27-CEE6-B0C0-34112DBB398E}"/>
          </ac:picMkLst>
        </pc:picChg>
      </pc:sldChg>
      <pc:sldChg chg="addSp delSp modSp new mod">
        <pc:chgData name="임 가영" userId="fbe0f6a9de0e8bf6" providerId="LiveId" clId="{F8BB0ABF-FEBD-4552-A2A8-C86234FCCDC9}" dt="2023-01-04T08:33:51.355" v="947" actId="164"/>
        <pc:sldMkLst>
          <pc:docMk/>
          <pc:sldMk cId="1797296963" sldId="340"/>
        </pc:sldMkLst>
        <pc:spChg chg="add mod">
          <ac:chgData name="임 가영" userId="fbe0f6a9de0e8bf6" providerId="LiveId" clId="{F8BB0ABF-FEBD-4552-A2A8-C86234FCCDC9}" dt="2023-01-04T08:33:51.355" v="947" actId="164"/>
          <ac:spMkLst>
            <pc:docMk/>
            <pc:sldMk cId="1797296963" sldId="340"/>
            <ac:spMk id="7" creationId="{D4F2C1B9-2C45-7914-3CE9-76C4D76EA611}"/>
          </ac:spMkLst>
        </pc:spChg>
        <pc:spChg chg="add del mod">
          <ac:chgData name="임 가영" userId="fbe0f6a9de0e8bf6" providerId="LiveId" clId="{F8BB0ABF-FEBD-4552-A2A8-C86234FCCDC9}" dt="2022-12-16T02:48:21.411" v="808"/>
          <ac:spMkLst>
            <pc:docMk/>
            <pc:sldMk cId="1797296963" sldId="340"/>
            <ac:spMk id="8" creationId="{7B309422-FC18-27B9-1965-B4F668AF7087}"/>
          </ac:spMkLst>
        </pc:spChg>
        <pc:spChg chg="add del mod">
          <ac:chgData name="임 가영" userId="fbe0f6a9de0e8bf6" providerId="LiveId" clId="{F8BB0ABF-FEBD-4552-A2A8-C86234FCCDC9}" dt="2022-12-16T02:48:30.202" v="810"/>
          <ac:spMkLst>
            <pc:docMk/>
            <pc:sldMk cId="1797296963" sldId="340"/>
            <ac:spMk id="10" creationId="{BAB48376-0536-25F8-2D9F-C44C915126A8}"/>
          </ac:spMkLst>
        </pc:spChg>
        <pc:spChg chg="add del mod">
          <ac:chgData name="임 가영" userId="fbe0f6a9de0e8bf6" providerId="LiveId" clId="{F8BB0ABF-FEBD-4552-A2A8-C86234FCCDC9}" dt="2022-12-16T02:48:30.202" v="810"/>
          <ac:spMkLst>
            <pc:docMk/>
            <pc:sldMk cId="1797296963" sldId="340"/>
            <ac:spMk id="11" creationId="{440B41C5-A138-AA09-8F23-7FBDE15814A0}"/>
          </ac:spMkLst>
        </pc:spChg>
        <pc:spChg chg="add mod">
          <ac:chgData name="임 가영" userId="fbe0f6a9de0e8bf6" providerId="LiveId" clId="{F8BB0ABF-FEBD-4552-A2A8-C86234FCCDC9}" dt="2023-01-04T08:33:51.355" v="947" actId="164"/>
          <ac:spMkLst>
            <pc:docMk/>
            <pc:sldMk cId="1797296963" sldId="340"/>
            <ac:spMk id="12" creationId="{DCEF1A2D-C235-B34D-353F-A1A82D61F280}"/>
          </ac:spMkLst>
        </pc:spChg>
        <pc:spChg chg="add mod">
          <ac:chgData name="임 가영" userId="fbe0f6a9de0e8bf6" providerId="LiveId" clId="{F8BB0ABF-FEBD-4552-A2A8-C86234FCCDC9}" dt="2022-12-16T02:50:11.874" v="867"/>
          <ac:spMkLst>
            <pc:docMk/>
            <pc:sldMk cId="1797296963" sldId="340"/>
            <ac:spMk id="15" creationId="{61700E22-45B5-242D-844F-82D1A9947746}"/>
          </ac:spMkLst>
        </pc:spChg>
        <pc:spChg chg="add mod">
          <ac:chgData name="임 가영" userId="fbe0f6a9de0e8bf6" providerId="LiveId" clId="{F8BB0ABF-FEBD-4552-A2A8-C86234FCCDC9}" dt="2022-12-16T03:48:28.106" v="933" actId="20577"/>
          <ac:spMkLst>
            <pc:docMk/>
            <pc:sldMk cId="1797296963" sldId="340"/>
            <ac:spMk id="16" creationId="{89FB9DB6-B99C-EEE0-D58F-D4E4497D9638}"/>
          </ac:spMkLst>
        </pc:spChg>
        <pc:spChg chg="add mod">
          <ac:chgData name="임 가영" userId="fbe0f6a9de0e8bf6" providerId="LiveId" clId="{F8BB0ABF-FEBD-4552-A2A8-C86234FCCDC9}" dt="2022-12-16T02:50:11.874" v="867"/>
          <ac:spMkLst>
            <pc:docMk/>
            <pc:sldMk cId="1797296963" sldId="340"/>
            <ac:spMk id="17" creationId="{1C8AFA6B-4E55-DE46-5A98-0E8FAC33F94A}"/>
          </ac:spMkLst>
        </pc:spChg>
        <pc:spChg chg="add mod">
          <ac:chgData name="임 가영" userId="fbe0f6a9de0e8bf6" providerId="LiveId" clId="{F8BB0ABF-FEBD-4552-A2A8-C86234FCCDC9}" dt="2022-12-16T03:25:35.670" v="926" actId="164"/>
          <ac:spMkLst>
            <pc:docMk/>
            <pc:sldMk cId="1797296963" sldId="340"/>
            <ac:spMk id="19" creationId="{591AAD06-7449-07F6-B3CF-8B7EB7DBDC66}"/>
          </ac:spMkLst>
        </pc:spChg>
        <pc:spChg chg="add mod">
          <ac:chgData name="임 가영" userId="fbe0f6a9de0e8bf6" providerId="LiveId" clId="{F8BB0ABF-FEBD-4552-A2A8-C86234FCCDC9}" dt="2022-12-16T03:25:35.670" v="926" actId="164"/>
          <ac:spMkLst>
            <pc:docMk/>
            <pc:sldMk cId="1797296963" sldId="340"/>
            <ac:spMk id="20" creationId="{50FB143F-CE4E-5C3B-D9F1-4C7950B312D7}"/>
          </ac:spMkLst>
        </pc:spChg>
        <pc:grpChg chg="add mod">
          <ac:chgData name="임 가영" userId="fbe0f6a9de0e8bf6" providerId="LiveId" clId="{F8BB0ABF-FEBD-4552-A2A8-C86234FCCDC9}" dt="2023-01-04T08:33:51.355" v="947" actId="164"/>
          <ac:grpSpMkLst>
            <pc:docMk/>
            <pc:sldMk cId="1797296963" sldId="340"/>
            <ac:grpSpMk id="2" creationId="{303B0B93-01AA-942B-36CB-F0C218A80A9E}"/>
          </ac:grpSpMkLst>
        </pc:grpChg>
        <pc:grpChg chg="add mod">
          <ac:chgData name="임 가영" userId="fbe0f6a9de0e8bf6" providerId="LiveId" clId="{F8BB0ABF-FEBD-4552-A2A8-C86234FCCDC9}" dt="2022-12-16T03:25:37.540" v="927" actId="1076"/>
          <ac:grpSpMkLst>
            <pc:docMk/>
            <pc:sldMk cId="1797296963" sldId="340"/>
            <ac:grpSpMk id="21" creationId="{9DF89054-51B3-B756-975D-A1BFCD8A0B5B}"/>
          </ac:grpSpMkLst>
        </pc:grpChg>
        <pc:graphicFrameChg chg="add mod">
          <ac:chgData name="임 가영" userId="fbe0f6a9de0e8bf6" providerId="LiveId" clId="{F8BB0ABF-FEBD-4552-A2A8-C86234FCCDC9}" dt="2022-12-16T03:25:41.145" v="929" actId="1076"/>
          <ac:graphicFrameMkLst>
            <pc:docMk/>
            <pc:sldMk cId="1797296963" sldId="340"/>
            <ac:graphicFrameMk id="18" creationId="{A20CD250-37D7-8EB6-6752-268BE00E1A08}"/>
          </ac:graphicFrameMkLst>
        </pc:graphicFrameChg>
        <pc:picChg chg="add mod">
          <ac:chgData name="임 가영" userId="fbe0f6a9de0e8bf6" providerId="LiveId" clId="{F8BB0ABF-FEBD-4552-A2A8-C86234FCCDC9}" dt="2023-01-04T08:33:51.355" v="947" actId="164"/>
          <ac:picMkLst>
            <pc:docMk/>
            <pc:sldMk cId="1797296963" sldId="340"/>
            <ac:picMk id="3" creationId="{4D52BF56-EAEC-93A3-29F1-897B9499805E}"/>
          </ac:picMkLst>
        </pc:picChg>
        <pc:picChg chg="add del mod">
          <ac:chgData name="임 가영" userId="fbe0f6a9de0e8bf6" providerId="LiveId" clId="{F8BB0ABF-FEBD-4552-A2A8-C86234FCCDC9}" dt="2022-12-16T02:47:28.227" v="800" actId="478"/>
          <ac:picMkLst>
            <pc:docMk/>
            <pc:sldMk cId="1797296963" sldId="340"/>
            <ac:picMk id="5" creationId="{073C7D6F-5466-6BA8-9A56-8FA18E52BB0D}"/>
          </ac:picMkLst>
        </pc:picChg>
        <pc:picChg chg="add mod">
          <ac:chgData name="임 가영" userId="fbe0f6a9de0e8bf6" providerId="LiveId" clId="{F8BB0ABF-FEBD-4552-A2A8-C86234FCCDC9}" dt="2023-01-04T08:33:51.355" v="947" actId="164"/>
          <ac:picMkLst>
            <pc:docMk/>
            <pc:sldMk cId="1797296963" sldId="340"/>
            <ac:picMk id="14" creationId="{B3483466-80EA-C5BC-7E67-3E0F17D7FD26}"/>
          </ac:picMkLst>
        </pc:picChg>
        <pc:cxnChg chg="add mod">
          <ac:chgData name="임 가영" userId="fbe0f6a9de0e8bf6" providerId="LiveId" clId="{F8BB0ABF-FEBD-4552-A2A8-C86234FCCDC9}" dt="2023-01-04T08:33:51.355" v="947" actId="164"/>
          <ac:cxnSpMkLst>
            <pc:docMk/>
            <pc:sldMk cId="1797296963" sldId="340"/>
            <ac:cxnSpMk id="6" creationId="{F72CCB6B-D1AF-7BD4-4763-88088A3C6EE7}"/>
          </ac:cxnSpMkLst>
        </pc:cxnChg>
        <pc:cxnChg chg="add del mod">
          <ac:chgData name="임 가영" userId="fbe0f6a9de0e8bf6" providerId="LiveId" clId="{F8BB0ABF-FEBD-4552-A2A8-C86234FCCDC9}" dt="2022-12-16T02:48:30.202" v="810"/>
          <ac:cxnSpMkLst>
            <pc:docMk/>
            <pc:sldMk cId="1797296963" sldId="340"/>
            <ac:cxnSpMk id="9" creationId="{7C21AB76-C8BB-7C94-2094-237EBACF3F12}"/>
          </ac:cxnSpMkLst>
        </pc:cxn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9109" y="0"/>
            <a:ext cx="2975240" cy="478701"/>
          </a:xfrm>
          <a:prstGeom prst="rect">
            <a:avLst/>
          </a:prstGeom>
        </p:spPr>
        <p:txBody>
          <a:bodyPr vert="horz" lIns="93744" tIns="46872" rIns="93744" bIns="46872" rtlCol="0"/>
          <a:lstStyle>
            <a:lvl1pPr algn="r">
              <a:defRPr sz="1200"/>
            </a:lvl1pPr>
          </a:lstStyle>
          <a:p>
            <a:fld id="{A8F7D36D-3BDA-4D90-91F3-9D48AA1336D4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1192213"/>
            <a:ext cx="5724525" cy="3221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744" tIns="46872" rIns="93744" bIns="4687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6594" y="4591546"/>
            <a:ext cx="5492750" cy="3756720"/>
          </a:xfrm>
          <a:prstGeom prst="rect">
            <a:avLst/>
          </a:prstGeom>
        </p:spPr>
        <p:txBody>
          <a:bodyPr vert="horz" lIns="93744" tIns="46872" rIns="93744" bIns="46872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9109" y="9062176"/>
            <a:ext cx="2975240" cy="478700"/>
          </a:xfrm>
          <a:prstGeom prst="rect">
            <a:avLst/>
          </a:prstGeom>
        </p:spPr>
        <p:txBody>
          <a:bodyPr vert="horz" lIns="93744" tIns="46872" rIns="93744" bIns="46872" rtlCol="0" anchor="b"/>
          <a:lstStyle>
            <a:lvl1pPr algn="r">
              <a:defRPr sz="1200"/>
            </a:lvl1pPr>
          </a:lstStyle>
          <a:p>
            <a:fld id="{2065E4F0-7534-49CE-81BC-5DDDF826689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03992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dirty="0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Almost colorless crystals of the title compounds were grown from aqueous solutions containing a 1:1 molar ratio mixture of MCl2 (where M=Zn2+, Mg2+ or Mn2+) and </a:t>
            </a:r>
            <a:r>
              <a:rPr lang="en-US" altLang="ko-KR" sz="1800" dirty="0" err="1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phosphoenolpyruvic</a:t>
            </a:r>
            <a:r>
              <a:rPr lang="en-US" altLang="ko-KR" sz="1800" dirty="0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 acid. Dm measured by flotation in CCl4/C2H4Br2 mixture. Kuma KM4 diffractometer </a:t>
            </a:r>
            <a:endParaRPr lang="ko-KR" altLang="ko-KR" sz="18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latinLnBrk="1">
              <a:lnSpc>
                <a:spcPct val="107000"/>
              </a:lnSpc>
              <a:spcAft>
                <a:spcPts val="800"/>
              </a:spcAft>
            </a:pPr>
            <a:r>
              <a:rPr lang="en-US" altLang="ko-KR" sz="1800" dirty="0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Ref. Lis, T. Acta </a:t>
            </a:r>
            <a:r>
              <a:rPr lang="en-US" altLang="ko-KR" sz="1800" dirty="0" err="1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Crystallogr</a:t>
            </a:r>
            <a:r>
              <a:rPr lang="en-US" altLang="ko-KR" sz="1800" dirty="0">
                <a:effectLst/>
                <a:latin typeface="Times New Roman" panose="02020603050405020304" pitchFamily="18" charset="0"/>
                <a:ea typeface="맑은 고딕" panose="020B0503020000020004" pitchFamily="50" charset="-127"/>
                <a:cs typeface="Arial" panose="020B0604020202020204" pitchFamily="34" charset="0"/>
              </a:rPr>
              <a:t>. 1992, C48, 424.</a:t>
            </a:r>
            <a:endParaRPr lang="ko-KR" altLang="ko-KR" sz="1800" dirty="0">
              <a:effectLst/>
              <a:latin typeface="맑은 고딕" panose="020B0503020000020004" pitchFamily="50" charset="-127"/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71314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28382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 </a:t>
            </a:r>
            <a:r>
              <a:rPr lang="en-US" altLang="ko-KR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2008, 108, 9, 3549–3655, </a:t>
            </a:r>
            <a:r>
              <a:rPr lang="en-US" altLang="ko-KR" sz="1200" i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 J. Chem., </a:t>
            </a:r>
            <a:r>
              <a:rPr lang="en-US" altLang="ko-KR" sz="1200" b="1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2018</a:t>
            </a:r>
            <a:r>
              <a:rPr lang="en-US" altLang="ko-KR" sz="1200" dirty="0">
                <a:solidFill>
                  <a:srgbClr val="24202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42, 1655.</a:t>
            </a:r>
            <a:endParaRPr lang="ko-KR" alt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00542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55102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065E4F0-7534-49CE-81BC-5DDDF826689B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36954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926CCD9-C93F-4003-9D5A-38F4013000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C89E653E-58F6-4B2C-816C-0D4D1671DB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6D5A2A0-E710-4B71-BC75-3699EFD435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168FD4-8671-47B7-9874-B428FED6E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DC220B1-FD7F-426C-A279-60C81DC58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4219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1292B8-C8F0-4239-B660-547EC492A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AA6C426-E228-4E68-B07D-29FA509A2E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B9CFC74-0FE4-451F-B247-E04198AACF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6FB3DD5-E737-4F66-825A-BF9CAF9A30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1543471-D5CF-4F87-9455-62A526CB3D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7375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AF2B5C-1121-414B-BAC9-05E31A2282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944C7211-FC99-488B-9535-CE4BFEFFF5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A0FD8AD-6CE9-4465-BC62-BD4B82A91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B45B6B4-9D62-447C-9337-8AF176E07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0CE4DA3-2FD7-44AE-843A-5A96EB66A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0040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8C1FE0-CBF9-423F-89DA-F9AF58AAF1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0970D799-0581-4F15-B8ED-A634FD9319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635EBD0A-6B90-4D66-82BA-0D98B490759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AE7C0F0-0D0E-4B63-B5D2-9822AE093D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66E6A3C-C4E5-4C96-8CA7-E3475951A8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EDD8388-25E0-47ED-A9EB-0938361C5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3719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CE2D2BF-BCBD-4BA1-A4ED-9AA0D45241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B9AF34B-370F-4C5D-91C7-1BD19C056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314C7B5C-B2F0-4370-8D30-F811829ED7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C285ADD-2F6F-48B8-AD66-02E3E0E787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657237D-475D-4E26-A0AE-CE75987CC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E5BE69F-CF9F-44D6-B615-407DC86AE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4536A6CB-395E-4351-A480-13135DDAA0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8725A92-B1A8-485E-88C5-6B6141129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8548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D48A0E3-95C0-4058-AEDC-C2CC686B6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4DD7287-3F3C-4826-B158-1FA719E35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4A14D9F-9E07-49D5-AA46-BAEF88561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28A71EB-0F79-4BE6-99E9-D079BAFD9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5702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77F8F127-2BC9-4730-A4FC-0F666ABE8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DAE3FFEF-6CEB-4A90-BCD6-13A9D65227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FED35ACB-1E46-4173-991B-DDB3FE9F3E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3039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B4E197-BE28-4216-8E0C-E541F2F35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5CEB47B-2E1F-4552-91ED-AC4A7DC2821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84A60F8-7790-4354-B200-ADE0405145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E1B00CD-0C20-43CD-AE12-5B2C90DE58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B871E0E-6C00-4562-9E3F-454CA780CA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5023C7E-219A-4399-99AD-72F5560CDF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40390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A5E9C3-EC78-4950-BAFC-4086BED126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018A724-8EBE-466E-AE03-F3DA4F13516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1A20315-4C1C-4149-8186-F8FC2638F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C94A66B5-E3EB-4C7D-8F03-222F070FC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BD45564-D828-42CF-A3DE-0241A76D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8918AB1-0AD7-4452-8A60-3D36D544F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92798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9AFA1B-7DB6-4FE1-B6E1-905800BA9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114A28E1-D2BF-4E3A-8B6F-D8298ADD403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49D957-F548-4A44-8BCA-607EAC70B3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5B69475-0FE7-42E7-B879-8EEDC227F2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B9A7112-30E1-40E9-BD03-137769C1C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956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A2EF61B2-4606-4CCC-89F7-B78A882875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050DEA2F-B1B5-4886-94E9-4B9947FC5E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0DA86FA-2F41-4C3D-A7C9-C2F560E67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7A79469-3EB1-438C-A1C6-7F2C3ECE9A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3EF504-2CDA-47F9-BF30-06C41D8EE8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4742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C3A1367-998D-46CA-A67B-D7E172530E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CBE03C1F-5992-4411-B4C1-E2F6586FA5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54327A3-A749-42F2-AB20-D2591741212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E85B69-BC2C-445C-9C41-7B59B4566DB2}" type="datetimeFigureOut">
              <a:rPr lang="ko-KR" altLang="en-US" smtClean="0"/>
              <a:t>2023-01-04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D5C81A2-CC66-46D3-8133-84306C066C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4227E64-57AD-4C43-A168-7A14631972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5E5700-EE21-4FEC-99DB-E76F07D5A6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6734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4.png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>
            <a:extLst>
              <a:ext uri="{FF2B5EF4-FFF2-40B4-BE49-F238E27FC236}">
                <a16:creationId xmlns:a16="http://schemas.microsoft.com/office/drawing/2014/main" id="{5DA4C6FF-9C72-4C36-B5C8-F93E3FFE554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864641B0-02E4-4FBA-A1A7-BC17551EB06D}"/>
              </a:ext>
            </a:extLst>
          </p:cNvPr>
          <p:cNvSpPr txBox="1"/>
          <p:nvPr/>
        </p:nvSpPr>
        <p:spPr>
          <a:xfrm>
            <a:off x="5035454" y="3600450"/>
            <a:ext cx="212109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중간 성과 보고회</a:t>
            </a:r>
            <a:endParaRPr lang="en-US" altLang="ko-KR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altLang="ko-KR" sz="2000" b="1" dirty="0">
                <a:latin typeface="Arial" panose="020B0604020202020204" pitchFamily="34" charset="0"/>
                <a:cs typeface="Arial" panose="020B0604020202020204" pitchFamily="34" charset="0"/>
              </a:rPr>
              <a:t>2022.12.16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6496F4D-0260-1109-E768-71E06465F82F}"/>
              </a:ext>
            </a:extLst>
          </p:cNvPr>
          <p:cNvSpPr txBox="1"/>
          <p:nvPr/>
        </p:nvSpPr>
        <p:spPr>
          <a:xfrm>
            <a:off x="3208032" y="1837827"/>
            <a:ext cx="577594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환경 이슈 해결 가능한</a:t>
            </a:r>
            <a:endParaRPr lang="en-US" altLang="ko-KR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ko-KR" alt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비할로겐계</a:t>
            </a:r>
            <a:r>
              <a:rPr lang="ko-KR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3600" b="1" dirty="0" err="1">
                <a:latin typeface="Arial" panose="020B0604020202020204" pitchFamily="34" charset="0"/>
                <a:cs typeface="Arial" panose="020B0604020202020204" pitchFamily="34" charset="0"/>
              </a:rPr>
              <a:t>난연</a:t>
            </a:r>
            <a:r>
              <a:rPr lang="ko-KR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 소재 제안</a:t>
            </a:r>
            <a:endParaRPr lang="ko-KR" altLang="en-US" sz="36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20FA231-1359-8843-19D3-F4AFEE8BA221}"/>
              </a:ext>
            </a:extLst>
          </p:cNvPr>
          <p:cNvSpPr txBox="1"/>
          <p:nvPr/>
        </p:nvSpPr>
        <p:spPr>
          <a:xfrm>
            <a:off x="3646842" y="1332697"/>
            <a:ext cx="46795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KU-LG Chem </a:t>
            </a:r>
            <a:r>
              <a:rPr lang="en-US" altLang="ko-KR" sz="2000" b="1" dirty="0" err="1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iPBL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B96F7188-AA46-83A0-125A-8DBADCEEC32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669" t="19226" r="18383" b="62975"/>
          <a:stretch/>
        </p:blipFill>
        <p:spPr>
          <a:xfrm>
            <a:off x="10190518" y="6192244"/>
            <a:ext cx="1906233" cy="48401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A146B8C-38DC-2165-7BCD-8C71DBC87F97}"/>
              </a:ext>
            </a:extLst>
          </p:cNvPr>
          <p:cNvSpPr txBox="1"/>
          <p:nvPr/>
        </p:nvSpPr>
        <p:spPr>
          <a:xfrm>
            <a:off x="4759737" y="4670575"/>
            <a:ext cx="267252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 err="1"/>
              <a:t>임가영</a:t>
            </a:r>
            <a:r>
              <a:rPr lang="ko-KR" altLang="en-US" sz="2000" dirty="0"/>
              <a:t> </a:t>
            </a:r>
            <a:r>
              <a:rPr lang="ko-KR" altLang="en-US" sz="2000" dirty="0" err="1"/>
              <a:t>곽다인</a:t>
            </a:r>
            <a:r>
              <a:rPr lang="ko-KR" altLang="en-US" sz="2000" dirty="0"/>
              <a:t> </a:t>
            </a:r>
            <a:r>
              <a:rPr lang="ko-KR" altLang="en-US" sz="2000" dirty="0" err="1"/>
              <a:t>필감성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58487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6"/>
    </mc:Choice>
    <mc:Fallback xmlns="">
      <p:transition spd="slow" advTm="127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그룹 21">
            <a:extLst>
              <a:ext uri="{FF2B5EF4-FFF2-40B4-BE49-F238E27FC236}">
                <a16:creationId xmlns:a16="http://schemas.microsoft.com/office/drawing/2014/main" id="{81A9B0A2-9D5D-DE07-81A6-0190E3D1F534}"/>
              </a:ext>
            </a:extLst>
          </p:cNvPr>
          <p:cNvGrpSpPr/>
          <p:nvPr/>
        </p:nvGrpSpPr>
        <p:grpSpPr>
          <a:xfrm>
            <a:off x="766849" y="1051774"/>
            <a:ext cx="9799130" cy="1727392"/>
            <a:chOff x="797329" y="1017646"/>
            <a:chExt cx="9799130" cy="1727392"/>
          </a:xfrm>
        </p:grpSpPr>
        <p:graphicFrame>
          <p:nvGraphicFramePr>
            <p:cNvPr id="10" name="개체 9">
              <a:extLst>
                <a:ext uri="{FF2B5EF4-FFF2-40B4-BE49-F238E27FC236}">
                  <a16:creationId xmlns:a16="http://schemas.microsoft.com/office/drawing/2014/main" id="{DBE8E978-913A-600E-89E1-25C347A47666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69654459"/>
                </p:ext>
              </p:extLst>
            </p:nvPr>
          </p:nvGraphicFramePr>
          <p:xfrm>
            <a:off x="797329" y="1315936"/>
            <a:ext cx="2602302" cy="12634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S ChemDraw Drawing" r:id="rId3" imgW="1641667" imgH="797508" progId="ChemDraw.Document.6.0">
                    <p:embed/>
                  </p:oleObj>
                </mc:Choice>
                <mc:Fallback>
                  <p:oleObj name="CS ChemDraw Drawing" r:id="rId3" imgW="1641667" imgH="797508" progId="ChemDraw.Document.6.0">
                    <p:embed/>
                    <p:pic>
                      <p:nvPicPr>
                        <p:cNvPr id="10" name="개체 9">
                          <a:extLst>
                            <a:ext uri="{FF2B5EF4-FFF2-40B4-BE49-F238E27FC236}">
                              <a16:creationId xmlns:a16="http://schemas.microsoft.com/office/drawing/2014/main" id="{DBE8E978-913A-600E-89E1-25C347A47666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4"/>
                        <a:stretch>
                          <a:fillRect/>
                        </a:stretch>
                      </p:blipFill>
                      <p:spPr>
                        <a:xfrm>
                          <a:off x="797329" y="1315936"/>
                          <a:ext cx="2602302" cy="12634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2" name="직선 화살표 연결선 11">
              <a:extLst>
                <a:ext uri="{FF2B5EF4-FFF2-40B4-BE49-F238E27FC236}">
                  <a16:creationId xmlns:a16="http://schemas.microsoft.com/office/drawing/2014/main" id="{A707694A-5C22-FB2F-5608-11998969C2EE}"/>
                </a:ext>
              </a:extLst>
            </p:cNvPr>
            <p:cNvCxnSpPr>
              <a:cxnSpLocks/>
            </p:cNvCxnSpPr>
            <p:nvPr/>
          </p:nvCxnSpPr>
          <p:spPr>
            <a:xfrm>
              <a:off x="5201920" y="1851904"/>
              <a:ext cx="19608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8C01DFC5-1E8C-5F91-7CCC-5EFCDDE4312D}"/>
                </a:ext>
              </a:extLst>
            </p:cNvPr>
            <p:cNvSpPr txBox="1"/>
            <p:nvPr/>
          </p:nvSpPr>
          <p:spPr>
            <a:xfrm flipH="1">
              <a:off x="4978400" y="1881342"/>
              <a:ext cx="24079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/>
                <a:t>DCM (anhydrous)</a:t>
              </a:r>
              <a:endParaRPr lang="ko-KR" altLang="en-US" sz="1600" dirty="0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B386711-DD9E-3B90-AC2D-CD110D306C44}"/>
                </a:ext>
              </a:extLst>
            </p:cNvPr>
            <p:cNvSpPr txBox="1"/>
            <p:nvPr/>
          </p:nvSpPr>
          <p:spPr>
            <a:xfrm flipH="1">
              <a:off x="5541169" y="1475548"/>
              <a:ext cx="1109662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/>
                <a:t>RT, </a:t>
              </a:r>
              <a:r>
                <a:rPr lang="en-US" altLang="ko-KR" sz="1600" dirty="0" err="1"/>
                <a:t>Ar</a:t>
              </a:r>
              <a:endParaRPr lang="ko-KR" altLang="en-US" sz="1600" dirty="0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C600293-2BA0-3A3E-36FD-CDFE33935826}"/>
                </a:ext>
              </a:extLst>
            </p:cNvPr>
            <p:cNvSpPr txBox="1"/>
            <p:nvPr/>
          </p:nvSpPr>
          <p:spPr>
            <a:xfrm>
              <a:off x="3149495" y="1696676"/>
              <a:ext cx="3465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+</a:t>
              </a:r>
              <a:endParaRPr lang="ko-KR" altLang="en-US" dirty="0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B688712C-E83E-81B4-9497-C69A5B1B18B8}"/>
                </a:ext>
              </a:extLst>
            </p:cNvPr>
            <p:cNvSpPr txBox="1"/>
            <p:nvPr/>
          </p:nvSpPr>
          <p:spPr>
            <a:xfrm>
              <a:off x="3394570" y="1696676"/>
              <a:ext cx="15787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/>
                <a:t>MgBr</a:t>
              </a:r>
              <a:r>
                <a:rPr lang="en-US" altLang="ko-KR" baseline="-25000" dirty="0"/>
                <a:t>2</a:t>
              </a:r>
              <a:endParaRPr lang="ko-KR" altLang="en-US" dirty="0"/>
            </a:p>
          </p:txBody>
        </p:sp>
        <p:pic>
          <p:nvPicPr>
            <p:cNvPr id="21" name="그림 20">
              <a:extLst>
                <a:ext uri="{FF2B5EF4-FFF2-40B4-BE49-F238E27FC236}">
                  <a16:creationId xmlns:a16="http://schemas.microsoft.com/office/drawing/2014/main" id="{F26E34B7-60B1-87C8-AF55-9DC2F4D1DC6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r="41693" b="71951"/>
            <a:stretch/>
          </p:blipFill>
          <p:spPr>
            <a:xfrm>
              <a:off x="7702239" y="1017646"/>
              <a:ext cx="2894220" cy="1727392"/>
            </a:xfrm>
            <a:prstGeom prst="rect">
              <a:avLst/>
            </a:prstGeom>
          </p:spPr>
        </p:pic>
      </p:grpSp>
      <p:sp>
        <p:nvSpPr>
          <p:cNvPr id="23" name="Rectangle 13">
            <a:extLst>
              <a:ext uri="{FF2B5EF4-FFF2-40B4-BE49-F238E27FC236}">
                <a16:creationId xmlns:a16="http://schemas.microsoft.com/office/drawing/2014/main" id="{AAD43312-8524-B0EF-F3E5-CF57C699CACE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87AC9A-D0B4-8328-5905-8363BA016B77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Research</a:t>
            </a:r>
            <a:endParaRPr lang="ko-KR" altLang="en-US" sz="2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6C8C7BB-D504-CEC7-6927-B4FC092D45C9}"/>
              </a:ext>
            </a:extLst>
          </p:cNvPr>
          <p:cNvSpPr txBox="1"/>
          <p:nvPr/>
        </p:nvSpPr>
        <p:spPr>
          <a:xfrm>
            <a:off x="204335" y="855309"/>
            <a:ext cx="5082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Synthesis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35" name="그룹 34">
            <a:extLst>
              <a:ext uri="{FF2B5EF4-FFF2-40B4-BE49-F238E27FC236}">
                <a16:creationId xmlns:a16="http://schemas.microsoft.com/office/drawing/2014/main" id="{5C15FE02-6C44-D578-6AB0-076089931AF8}"/>
              </a:ext>
            </a:extLst>
          </p:cNvPr>
          <p:cNvGrpSpPr/>
          <p:nvPr/>
        </p:nvGrpSpPr>
        <p:grpSpPr>
          <a:xfrm>
            <a:off x="571449" y="2651266"/>
            <a:ext cx="9429851" cy="1658193"/>
            <a:chOff x="745570" y="3562291"/>
            <a:chExt cx="9429851" cy="1658193"/>
          </a:xfrm>
        </p:grpSpPr>
        <p:graphicFrame>
          <p:nvGraphicFramePr>
            <p:cNvPr id="26" name="개체 25">
              <a:extLst>
                <a:ext uri="{FF2B5EF4-FFF2-40B4-BE49-F238E27FC236}">
                  <a16:creationId xmlns:a16="http://schemas.microsoft.com/office/drawing/2014/main" id="{14C14DBB-F748-850F-413B-F9597B3507F1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874027182"/>
                </p:ext>
              </p:extLst>
            </p:nvPr>
          </p:nvGraphicFramePr>
          <p:xfrm>
            <a:off x="745570" y="3878892"/>
            <a:ext cx="2047185" cy="10865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S ChemDraw Drawing" r:id="rId6" imgW="1394460" imgH="740240" progId="ChemDraw.Document.6.0">
                    <p:embed/>
                  </p:oleObj>
                </mc:Choice>
                <mc:Fallback>
                  <p:oleObj name="CS ChemDraw Drawing" r:id="rId6" imgW="1394460" imgH="740240" progId="ChemDraw.Document.6.0">
                    <p:embed/>
                    <p:pic>
                      <p:nvPicPr>
                        <p:cNvPr id="26" name="개체 25">
                          <a:extLst>
                            <a:ext uri="{FF2B5EF4-FFF2-40B4-BE49-F238E27FC236}">
                              <a16:creationId xmlns:a16="http://schemas.microsoft.com/office/drawing/2014/main" id="{14C14DBB-F748-850F-413B-F9597B3507F1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7"/>
                        <a:stretch>
                          <a:fillRect/>
                        </a:stretch>
                      </p:blipFill>
                      <p:spPr>
                        <a:xfrm>
                          <a:off x="745570" y="3878892"/>
                          <a:ext cx="2047185" cy="1086547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82A96319-FF87-6DE3-03BC-FE303B6C0C3F}"/>
                </a:ext>
              </a:extLst>
            </p:cNvPr>
            <p:cNvSpPr txBox="1"/>
            <p:nvPr/>
          </p:nvSpPr>
          <p:spPr>
            <a:xfrm>
              <a:off x="3271021" y="4135882"/>
              <a:ext cx="15787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dirty="0"/>
                <a:t>MCl</a:t>
              </a:r>
              <a:r>
                <a:rPr lang="en-US" altLang="ko-KR" baseline="-25000" dirty="0"/>
                <a:t>2</a:t>
              </a:r>
              <a:endParaRPr lang="ko-KR" altLang="en-US" dirty="0"/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7596C6C-A653-B5C9-B91C-18D206480796}"/>
                </a:ext>
              </a:extLst>
            </p:cNvPr>
            <p:cNvSpPr txBox="1"/>
            <p:nvPr/>
          </p:nvSpPr>
          <p:spPr>
            <a:xfrm>
              <a:off x="3009392" y="4135882"/>
              <a:ext cx="3465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/>
                <a:t>+</a:t>
              </a:r>
              <a:endParaRPr lang="ko-KR" altLang="en-US" dirty="0"/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C550A4DD-AB76-FDD6-CC1C-ED12EE440981}"/>
                </a:ext>
              </a:extLst>
            </p:cNvPr>
            <p:cNvSpPr txBox="1"/>
            <p:nvPr/>
          </p:nvSpPr>
          <p:spPr>
            <a:xfrm>
              <a:off x="2831044" y="4750828"/>
              <a:ext cx="2602302" cy="3693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ko-KR" sz="1800" dirty="0">
                  <a:effectLst/>
                  <a:latin typeface="Times New Roman" panose="02020603050405020304" pitchFamily="18" charset="0"/>
                  <a:ea typeface="맑은 고딕" panose="020B0503020000020004" pitchFamily="50" charset="-127"/>
                </a:rPr>
                <a:t>M=Zn2+, Mg2+ or Mn2+</a:t>
              </a:r>
              <a:endParaRPr lang="ko-KR" altLang="en-US" dirty="0"/>
            </a:p>
          </p:txBody>
        </p:sp>
        <p:cxnSp>
          <p:nvCxnSpPr>
            <p:cNvPr id="31" name="직선 화살표 연결선 30">
              <a:extLst>
                <a:ext uri="{FF2B5EF4-FFF2-40B4-BE49-F238E27FC236}">
                  <a16:creationId xmlns:a16="http://schemas.microsoft.com/office/drawing/2014/main" id="{5370B9F6-CF18-61FD-2E03-A056BDD7812A}"/>
                </a:ext>
              </a:extLst>
            </p:cNvPr>
            <p:cNvCxnSpPr>
              <a:cxnSpLocks/>
            </p:cNvCxnSpPr>
            <p:nvPr/>
          </p:nvCxnSpPr>
          <p:spPr>
            <a:xfrm>
              <a:off x="5466080" y="4361950"/>
              <a:ext cx="19608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0BAA8B4E-7F98-99B9-64AA-12FB9E44F8F6}"/>
                </a:ext>
              </a:extLst>
            </p:cNvPr>
            <p:cNvSpPr txBox="1"/>
            <p:nvPr/>
          </p:nvSpPr>
          <p:spPr>
            <a:xfrm flipH="1">
              <a:off x="5242560" y="4391388"/>
              <a:ext cx="24079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/>
                <a:t>Aqueous solution</a:t>
              </a:r>
              <a:endParaRPr lang="ko-KR" altLang="en-US" sz="1600" dirty="0"/>
            </a:p>
          </p:txBody>
        </p:sp>
        <p:pic>
          <p:nvPicPr>
            <p:cNvPr id="34" name="그림 33">
              <a:extLst>
                <a:ext uri="{FF2B5EF4-FFF2-40B4-BE49-F238E27FC236}">
                  <a16:creationId xmlns:a16="http://schemas.microsoft.com/office/drawing/2014/main" id="{C9A7CDE9-8ADE-5ECF-328B-A926930E84F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3213" t="67805"/>
            <a:stretch/>
          </p:blipFill>
          <p:spPr>
            <a:xfrm>
              <a:off x="7818015" y="3562291"/>
              <a:ext cx="2357406" cy="1658193"/>
            </a:xfrm>
            <a:prstGeom prst="rect">
              <a:avLst/>
            </a:prstGeom>
          </p:spPr>
        </p:pic>
      </p:grpSp>
      <p:grpSp>
        <p:nvGrpSpPr>
          <p:cNvPr id="40" name="그룹 39">
            <a:extLst>
              <a:ext uri="{FF2B5EF4-FFF2-40B4-BE49-F238E27FC236}">
                <a16:creationId xmlns:a16="http://schemas.microsoft.com/office/drawing/2014/main" id="{AF348CC0-5631-4DC4-C7DE-1AA1B708A505}"/>
              </a:ext>
            </a:extLst>
          </p:cNvPr>
          <p:cNvGrpSpPr/>
          <p:nvPr/>
        </p:nvGrpSpPr>
        <p:grpSpPr>
          <a:xfrm>
            <a:off x="2418795" y="4519914"/>
            <a:ext cx="6987706" cy="1998992"/>
            <a:chOff x="1627974" y="4814406"/>
            <a:chExt cx="6014946" cy="1528839"/>
          </a:xfrm>
        </p:grpSpPr>
        <p:pic>
          <p:nvPicPr>
            <p:cNvPr id="37" name="그림 36">
              <a:extLst>
                <a:ext uri="{FF2B5EF4-FFF2-40B4-BE49-F238E27FC236}">
                  <a16:creationId xmlns:a16="http://schemas.microsoft.com/office/drawing/2014/main" id="{8A21E77B-A835-83E5-F709-37A6EDEC7F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b="41172"/>
            <a:stretch/>
          </p:blipFill>
          <p:spPr>
            <a:xfrm>
              <a:off x="1627974" y="4814406"/>
              <a:ext cx="2982081" cy="1528839"/>
            </a:xfrm>
            <a:prstGeom prst="rect">
              <a:avLst/>
            </a:prstGeom>
          </p:spPr>
        </p:pic>
        <p:pic>
          <p:nvPicPr>
            <p:cNvPr id="39" name="그림 38">
              <a:extLst>
                <a:ext uri="{FF2B5EF4-FFF2-40B4-BE49-F238E27FC236}">
                  <a16:creationId xmlns:a16="http://schemas.microsoft.com/office/drawing/2014/main" id="{CB509AD0-E0A3-0C9A-6CD6-3012ADD802D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53749"/>
            <a:stretch/>
          </p:blipFill>
          <p:spPr>
            <a:xfrm>
              <a:off x="4660839" y="5079977"/>
              <a:ext cx="2982081" cy="120196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294283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>
            <a:extLst>
              <a:ext uri="{FF2B5EF4-FFF2-40B4-BE49-F238E27FC236}">
                <a16:creationId xmlns:a16="http://schemas.microsoft.com/office/drawing/2014/main" id="{303B0B93-01AA-942B-36CB-F0C218A80A9E}"/>
              </a:ext>
            </a:extLst>
          </p:cNvPr>
          <p:cNvGrpSpPr/>
          <p:nvPr/>
        </p:nvGrpSpPr>
        <p:grpSpPr>
          <a:xfrm>
            <a:off x="467677" y="1341151"/>
            <a:ext cx="10572369" cy="2388367"/>
            <a:chOff x="467677" y="1341151"/>
            <a:chExt cx="10572369" cy="2388367"/>
          </a:xfrm>
        </p:grpSpPr>
        <p:pic>
          <p:nvPicPr>
            <p:cNvPr id="3" name="그림 2">
              <a:extLst>
                <a:ext uri="{FF2B5EF4-FFF2-40B4-BE49-F238E27FC236}">
                  <a16:creationId xmlns:a16="http://schemas.microsoft.com/office/drawing/2014/main" id="{4D52BF56-EAEC-93A3-29F1-897B9499805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67677" y="1341151"/>
              <a:ext cx="5079683" cy="2388367"/>
            </a:xfrm>
            <a:prstGeom prst="rect">
              <a:avLst/>
            </a:prstGeom>
          </p:spPr>
        </p:pic>
        <p:cxnSp>
          <p:nvCxnSpPr>
            <p:cNvPr id="6" name="직선 화살표 연결선 5">
              <a:extLst>
                <a:ext uri="{FF2B5EF4-FFF2-40B4-BE49-F238E27FC236}">
                  <a16:creationId xmlns:a16="http://schemas.microsoft.com/office/drawing/2014/main" id="{F72CCB6B-D1AF-7BD4-4763-88088A3C6EE7}"/>
                </a:ext>
              </a:extLst>
            </p:cNvPr>
            <p:cNvCxnSpPr>
              <a:cxnSpLocks/>
            </p:cNvCxnSpPr>
            <p:nvPr/>
          </p:nvCxnSpPr>
          <p:spPr>
            <a:xfrm>
              <a:off x="5573776" y="2369430"/>
              <a:ext cx="1960880" cy="0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D4F2C1B9-2C45-7914-3CE9-76C4D76EA611}"/>
                </a:ext>
              </a:extLst>
            </p:cNvPr>
            <p:cNvSpPr txBox="1"/>
            <p:nvPr/>
          </p:nvSpPr>
          <p:spPr>
            <a:xfrm flipH="1">
              <a:off x="5350256" y="2398868"/>
              <a:ext cx="24079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/>
                <a:t>Hexane, refluxed 14 h</a:t>
              </a:r>
              <a:endParaRPr lang="ko-KR" altLang="en-US" sz="1600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DCEF1A2D-C235-B34D-353F-A1A82D61F280}"/>
                </a:ext>
              </a:extLst>
            </p:cNvPr>
            <p:cNvSpPr txBox="1"/>
            <p:nvPr/>
          </p:nvSpPr>
          <p:spPr>
            <a:xfrm flipH="1">
              <a:off x="5350256" y="2016158"/>
              <a:ext cx="24079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ko-KR" sz="1600" dirty="0"/>
                <a:t>P</a:t>
              </a:r>
              <a:r>
                <a:rPr lang="en-US" altLang="ko-KR" sz="1600" baseline="-25000" dirty="0"/>
                <a:t>4</a:t>
              </a:r>
              <a:endParaRPr lang="ko-KR" altLang="en-US" sz="1600" dirty="0"/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B3483466-80EA-C5BC-7E67-3E0F17D7FD2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784592" y="1718248"/>
              <a:ext cx="3255454" cy="1565544"/>
            </a:xfrm>
            <a:prstGeom prst="rect">
              <a:avLst/>
            </a:prstGeom>
          </p:spPr>
        </p:pic>
      </p:grpSp>
      <p:sp>
        <p:nvSpPr>
          <p:cNvPr id="15" name="Rectangle 13">
            <a:extLst>
              <a:ext uri="{FF2B5EF4-FFF2-40B4-BE49-F238E27FC236}">
                <a16:creationId xmlns:a16="http://schemas.microsoft.com/office/drawing/2014/main" id="{61700E22-45B5-242D-844F-82D1A9947746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9FB9DB6-B99C-EEE0-D58F-D4E4497D9638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Research</a:t>
            </a:r>
            <a:endParaRPr lang="ko-KR" altLang="en-US" sz="2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C8AFA6B-4E55-DE46-5A98-0E8FAC33F94A}"/>
              </a:ext>
            </a:extLst>
          </p:cNvPr>
          <p:cNvSpPr txBox="1"/>
          <p:nvPr/>
        </p:nvSpPr>
        <p:spPr>
          <a:xfrm>
            <a:off x="204335" y="855309"/>
            <a:ext cx="5082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Synthesis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id="{9DF89054-51B3-B756-975D-A1BFCD8A0B5B}"/>
              </a:ext>
            </a:extLst>
          </p:cNvPr>
          <p:cNvGrpSpPr/>
          <p:nvPr/>
        </p:nvGrpSpPr>
        <p:grpSpPr>
          <a:xfrm>
            <a:off x="1394106" y="4181251"/>
            <a:ext cx="8875468" cy="1674152"/>
            <a:chOff x="1658266" y="4679773"/>
            <a:chExt cx="8875468" cy="1674152"/>
          </a:xfrm>
        </p:grpSpPr>
        <p:graphicFrame>
          <p:nvGraphicFramePr>
            <p:cNvPr id="18" name="개체 17">
              <a:extLst>
                <a:ext uri="{FF2B5EF4-FFF2-40B4-BE49-F238E27FC236}">
                  <a16:creationId xmlns:a16="http://schemas.microsoft.com/office/drawing/2014/main" id="{A20CD250-37D7-8EB6-6752-268BE00E1A0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8673248"/>
                </p:ext>
              </p:extLst>
            </p:nvPr>
          </p:nvGraphicFramePr>
          <p:xfrm>
            <a:off x="1658266" y="4679773"/>
            <a:ext cx="8875468" cy="167415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name="CS ChemDraw Drawing" r:id="rId5" imgW="3434316" imgH="647445" progId="ChemDraw.Document.6.0">
                    <p:embed/>
                  </p:oleObj>
                </mc:Choice>
                <mc:Fallback>
                  <p:oleObj name="CS ChemDraw Drawing" r:id="rId5" imgW="3434316" imgH="647445" progId="ChemDraw.Document.6.0">
                    <p:embed/>
                    <p:pic>
                      <p:nvPicPr>
                        <p:cNvPr id="18" name="개체 17">
                          <a:extLst>
                            <a:ext uri="{FF2B5EF4-FFF2-40B4-BE49-F238E27FC236}">
                              <a16:creationId xmlns:a16="http://schemas.microsoft.com/office/drawing/2014/main" id="{A20CD250-37D7-8EB6-6752-268BE00E1A08}"/>
                            </a:ext>
                          </a:extLst>
                        </p:cNvPr>
                        <p:cNvPicPr/>
                        <p:nvPr/>
                      </p:nvPicPr>
                      <p:blipFill>
                        <a:blip r:embed="rId6"/>
                        <a:stretch>
                          <a:fillRect/>
                        </a:stretch>
                      </p:blipFill>
                      <p:spPr>
                        <a:xfrm>
                          <a:off x="1658266" y="4679773"/>
                          <a:ext cx="8875468" cy="1674152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91AAD06-7449-07F6-B3CF-8B7EB7DBDC66}"/>
                </a:ext>
              </a:extLst>
            </p:cNvPr>
            <p:cNvSpPr txBox="1"/>
            <p:nvPr/>
          </p:nvSpPr>
          <p:spPr>
            <a:xfrm>
              <a:off x="3596640" y="4877817"/>
              <a:ext cx="249936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 err="1"/>
                <a:t>ZnO</a:t>
              </a:r>
              <a:r>
                <a:rPr lang="en-US" altLang="ko-KR" dirty="0"/>
                <a:t>, Phosphonic acid</a:t>
              </a:r>
              <a:endParaRPr lang="ko-KR" altLang="en-US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50FB143F-CE4E-5C3B-D9F1-4C7950B312D7}"/>
                </a:ext>
              </a:extLst>
            </p:cNvPr>
            <p:cNvSpPr txBox="1"/>
            <p:nvPr/>
          </p:nvSpPr>
          <p:spPr>
            <a:xfrm>
              <a:off x="3810000" y="5516849"/>
              <a:ext cx="17637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dirty="0"/>
                <a:t>EA, Reflux 14 h</a:t>
              </a:r>
              <a:endParaRPr lang="ko-KR" alt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17972969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5D3437B5-3D19-B91B-4720-45C6B75C8029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A4751A-83C5-E360-2483-F5A8A59497E5}"/>
              </a:ext>
            </a:extLst>
          </p:cNvPr>
          <p:cNvSpPr txBox="1"/>
          <p:nvPr/>
        </p:nvSpPr>
        <p:spPr>
          <a:xfrm>
            <a:off x="204335" y="855309"/>
            <a:ext cx="5082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 organic frameworks (MOFs)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80168-2CBD-0FEF-E8D2-21222A7B55E0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Research</a:t>
            </a:r>
            <a:endParaRPr lang="ko-KR" alt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2CA8BC-FA5B-1BD6-BC3F-FFA20D2FAB93}"/>
              </a:ext>
            </a:extLst>
          </p:cNvPr>
          <p:cNvSpPr txBox="1"/>
          <p:nvPr/>
        </p:nvSpPr>
        <p:spPr>
          <a:xfrm>
            <a:off x="11360830" y="-19662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94F417-1B74-3A38-CCE6-128FF23520EE}"/>
              </a:ext>
            </a:extLst>
          </p:cNvPr>
          <p:cNvSpPr txBox="1"/>
          <p:nvPr/>
        </p:nvSpPr>
        <p:spPr>
          <a:xfrm>
            <a:off x="2460309" y="199264"/>
            <a:ext cx="3030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C9626C8C-BBE7-FDF9-35F9-3FF5306ED3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235" y="1618534"/>
            <a:ext cx="10296525" cy="3620931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722D393-6568-AAEB-AD62-40AF0E146EE1}"/>
              </a:ext>
            </a:extLst>
          </p:cNvPr>
          <p:cNvSpPr txBox="1"/>
          <p:nvPr/>
        </p:nvSpPr>
        <p:spPr>
          <a:xfrm>
            <a:off x="8686800" y="6581385"/>
            <a:ext cx="350520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Composites Part B: Engineering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221 (2021): 109014.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8245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5D3437B5-3D19-B91B-4720-45C6B75C8029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A4751A-83C5-E360-2483-F5A8A59497E5}"/>
              </a:ext>
            </a:extLst>
          </p:cNvPr>
          <p:cNvSpPr txBox="1"/>
          <p:nvPr/>
        </p:nvSpPr>
        <p:spPr>
          <a:xfrm>
            <a:off x="204335" y="855309"/>
            <a:ext cx="5082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 organic frameworks (MOFs)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80168-2CBD-0FEF-E8D2-21222A7B55E0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Research</a:t>
            </a:r>
            <a:endParaRPr lang="ko-KR" alt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2CA8BC-FA5B-1BD6-BC3F-FFA20D2FAB93}"/>
              </a:ext>
            </a:extLst>
          </p:cNvPr>
          <p:cNvSpPr txBox="1"/>
          <p:nvPr/>
        </p:nvSpPr>
        <p:spPr>
          <a:xfrm>
            <a:off x="11360830" y="-19662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94F417-1B74-3A38-CCE6-128FF23520EE}"/>
              </a:ext>
            </a:extLst>
          </p:cNvPr>
          <p:cNvSpPr txBox="1"/>
          <p:nvPr/>
        </p:nvSpPr>
        <p:spPr>
          <a:xfrm>
            <a:off x="2460309" y="199264"/>
            <a:ext cx="3030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97B46A-B14B-BDA7-B492-F7E9C28B9CE4}"/>
              </a:ext>
            </a:extLst>
          </p:cNvPr>
          <p:cNvSpPr txBox="1"/>
          <p:nvPr/>
        </p:nvSpPr>
        <p:spPr>
          <a:xfrm>
            <a:off x="337219" y="1511354"/>
            <a:ext cx="530158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High-efficiency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aluminum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diethylphosphinate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(ADP)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AD2E0C3-43D2-7AB9-F0CE-6A2F963ED92D}"/>
              </a:ext>
            </a:extLst>
          </p:cNvPr>
          <p:cNvSpPr txBox="1"/>
          <p:nvPr/>
        </p:nvSpPr>
        <p:spPr>
          <a:xfrm>
            <a:off x="5758781" y="1511354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A layer organic aluminum 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phosphinate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ko-KR" sz="1600" dirty="0" err="1">
                <a:latin typeface="Arial" panose="020B0604020202020204" pitchFamily="34" charset="0"/>
                <a:cs typeface="Arial" panose="020B0604020202020204" pitchFamily="34" charset="0"/>
              </a:rPr>
              <a:t>OAHPi</a:t>
            </a: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3AFD4A-98A3-8AF0-3A33-27A3672031EE}"/>
              </a:ext>
            </a:extLst>
          </p:cNvPr>
          <p:cNvSpPr txBox="1"/>
          <p:nvPr/>
        </p:nvSpPr>
        <p:spPr>
          <a:xfrm>
            <a:off x="337219" y="3448481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Hyper-branched aluminum phosphonate (AHPP)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그림 12">
            <a:extLst>
              <a:ext uri="{FF2B5EF4-FFF2-40B4-BE49-F238E27FC236}">
                <a16:creationId xmlns:a16="http://schemas.microsoft.com/office/drawing/2014/main" id="{E255988D-ABE6-6437-ED73-FB80B3F67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3443" y="2065616"/>
            <a:ext cx="2409825" cy="1427821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573499A-01F5-A256-4839-1069C474DA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443" y="3815179"/>
            <a:ext cx="4291013" cy="2747156"/>
          </a:xfrm>
          <a:prstGeom prst="rect">
            <a:avLst/>
          </a:prstGeom>
        </p:spPr>
      </p:pic>
      <p:pic>
        <p:nvPicPr>
          <p:cNvPr id="17" name="그림 16">
            <a:extLst>
              <a:ext uri="{FF2B5EF4-FFF2-40B4-BE49-F238E27FC236}">
                <a16:creationId xmlns:a16="http://schemas.microsoft.com/office/drawing/2014/main" id="{D9DD587D-5BF5-729A-BEA9-6A11C5B9D4E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b="55000"/>
          <a:stretch/>
        </p:blipFill>
        <p:spPr>
          <a:xfrm>
            <a:off x="5931196" y="1905431"/>
            <a:ext cx="4711108" cy="308610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66352AA-2311-1D8E-B54A-0F2759C5BBFC}"/>
              </a:ext>
            </a:extLst>
          </p:cNvPr>
          <p:cNvSpPr txBox="1"/>
          <p:nvPr/>
        </p:nvSpPr>
        <p:spPr>
          <a:xfrm>
            <a:off x="5758781" y="855309"/>
            <a:ext cx="1316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</a:t>
            </a:r>
            <a:endParaRPr lang="ko-KR" altLang="en-US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4F39C511-F199-8814-2292-6D2F854867D9}"/>
              </a:ext>
            </a:extLst>
          </p:cNvPr>
          <p:cNvSpPr txBox="1"/>
          <p:nvPr/>
        </p:nvSpPr>
        <p:spPr>
          <a:xfrm>
            <a:off x="8324850" y="6257836"/>
            <a:ext cx="3867150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Journal of hazardous materials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381 (2020): 121233.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Materials Chemistry and Physics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196 (2017): 109-117.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Composites Part B: Engineering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221 (2021): 109014.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4428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3">
            <a:extLst>
              <a:ext uri="{FF2B5EF4-FFF2-40B4-BE49-F238E27FC236}">
                <a16:creationId xmlns:a16="http://schemas.microsoft.com/office/drawing/2014/main" id="{5D3437B5-3D19-B91B-4720-45C6B75C8029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A4751A-83C5-E360-2483-F5A8A59497E5}"/>
              </a:ext>
            </a:extLst>
          </p:cNvPr>
          <p:cNvSpPr txBox="1"/>
          <p:nvPr/>
        </p:nvSpPr>
        <p:spPr>
          <a:xfrm>
            <a:off x="204335" y="855309"/>
            <a:ext cx="5082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 organic frameworks (MOFs)</a:t>
            </a:r>
            <a:endParaRPr lang="ko-KR" altLang="en-US" sz="20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2580168-2CBD-0FEF-E8D2-21222A7B55E0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1. Research</a:t>
            </a:r>
            <a:endParaRPr lang="ko-KR" altLang="en-US" sz="24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52CA8BC-FA5B-1BD6-BC3F-FFA20D2FAB93}"/>
              </a:ext>
            </a:extLst>
          </p:cNvPr>
          <p:cNvSpPr txBox="1"/>
          <p:nvPr/>
        </p:nvSpPr>
        <p:spPr>
          <a:xfrm>
            <a:off x="11360830" y="-19662"/>
            <a:ext cx="49885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ko-KR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594F417-1B74-3A38-CCE6-128FF23520EE}"/>
              </a:ext>
            </a:extLst>
          </p:cNvPr>
          <p:cNvSpPr txBox="1"/>
          <p:nvPr/>
        </p:nvSpPr>
        <p:spPr>
          <a:xfrm>
            <a:off x="2460309" y="199264"/>
            <a:ext cx="30307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Metal</a:t>
            </a:r>
            <a:r>
              <a:rPr lang="ko-KR" altLang="en-US" sz="20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의 종류와 결합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597B46A-B14B-BDA7-B492-F7E9C28B9CE4}"/>
              </a:ext>
            </a:extLst>
          </p:cNvPr>
          <p:cNvSpPr txBox="1"/>
          <p:nvPr/>
        </p:nvSpPr>
        <p:spPr>
          <a:xfrm>
            <a:off x="337219" y="1511354"/>
            <a:ext cx="5301581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Zirconium phosphate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33AFD4A-98A3-8AF0-3A33-27A3672031EE}"/>
              </a:ext>
            </a:extLst>
          </p:cNvPr>
          <p:cNvSpPr txBox="1"/>
          <p:nvPr/>
        </p:nvSpPr>
        <p:spPr>
          <a:xfrm>
            <a:off x="337219" y="3448481"/>
            <a:ext cx="6096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1600" dirty="0">
                <a:latin typeface="Arial" panose="020B0604020202020204" pitchFamily="34" charset="0"/>
                <a:cs typeface="Arial" panose="020B0604020202020204" pitchFamily="34" charset="0"/>
              </a:rPr>
              <a:t>Layered zirconium phosphates and phosphonates</a:t>
            </a:r>
            <a:endParaRPr lang="ko-KR" alt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66352AA-2311-1D8E-B54A-0F2759C5BBFC}"/>
              </a:ext>
            </a:extLst>
          </p:cNvPr>
          <p:cNvSpPr txBox="1"/>
          <p:nvPr/>
        </p:nvSpPr>
        <p:spPr>
          <a:xfrm>
            <a:off x="5758781" y="855309"/>
            <a:ext cx="13162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altLang="ko-KR" sz="20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Zr</a:t>
            </a:r>
            <a:endParaRPr lang="ko-KR" altLang="en-US" sz="2000" b="1" dirty="0">
              <a:solidFill>
                <a:srgbClr val="7030A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48DB279A-240F-58F9-3D5C-C45FBA4EF3A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200" b="29200"/>
          <a:stretch/>
        </p:blipFill>
        <p:spPr>
          <a:xfrm>
            <a:off x="704850" y="2029903"/>
            <a:ext cx="2533650" cy="1003325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170196DF-3228-2422-EC13-AA74646FE0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8612" y="3973687"/>
            <a:ext cx="5082464" cy="22080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85E7205-4F5F-183D-5253-1A7F9B658072}"/>
              </a:ext>
            </a:extLst>
          </p:cNvPr>
          <p:cNvSpPr txBox="1"/>
          <p:nvPr/>
        </p:nvSpPr>
        <p:spPr>
          <a:xfrm>
            <a:off x="6700926" y="6257836"/>
            <a:ext cx="542068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Composites Part B: Engineering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221 (2021): 109014.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European Journal of Inorganic Chemistry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2017.23 (2017): 2955-2967.</a:t>
            </a:r>
            <a:endParaRPr lang="en-US" altLang="ko-KR" sz="1100" b="0" i="1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pPr algn="r"/>
            <a:r>
              <a:rPr lang="en-US" altLang="ko-KR" sz="11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Solid State Ionics</a:t>
            </a:r>
            <a:r>
              <a:rPr lang="en-US" altLang="ko-KR" sz="11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336 (2019): 1-10.</a:t>
            </a:r>
            <a:endParaRPr lang="ko-KR" altLang="en-US" sz="11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7E19DF-B1A1-543A-4C08-97568439E3CE}"/>
              </a:ext>
            </a:extLst>
          </p:cNvPr>
          <p:cNvSpPr txBox="1"/>
          <p:nvPr/>
        </p:nvSpPr>
        <p:spPr>
          <a:xfrm>
            <a:off x="6012656" y="1517604"/>
            <a:ext cx="5348174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Zinc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amino-tris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-(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methylenephosphonate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) (</a:t>
            </a:r>
            <a:r>
              <a:rPr lang="ko-KR" altLang="en-US" sz="1600" dirty="0" err="1">
                <a:latin typeface="Arial" panose="020B0604020202020204" pitchFamily="34" charset="0"/>
                <a:cs typeface="Arial" panose="020B0604020202020204" pitchFamily="34" charset="0"/>
              </a:rPr>
              <a:t>Zn</a:t>
            </a:r>
            <a:r>
              <a:rPr lang="ko-KR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-AMP)</a:t>
            </a:r>
          </a:p>
        </p:txBody>
      </p:sp>
      <p:pic>
        <p:nvPicPr>
          <p:cNvPr id="21" name="그림 20">
            <a:extLst>
              <a:ext uri="{FF2B5EF4-FFF2-40B4-BE49-F238E27FC236}">
                <a16:creationId xmlns:a16="http://schemas.microsoft.com/office/drawing/2014/main" id="{D2526EDA-4FD8-CE77-33E0-62ACB04528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58101" y="2084521"/>
            <a:ext cx="2375189" cy="1499095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649EBD85-3636-0EEB-D7A9-9EA5A11AE05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r="48594"/>
          <a:stretch/>
        </p:blipFill>
        <p:spPr>
          <a:xfrm>
            <a:off x="9090404" y="1849908"/>
            <a:ext cx="2764377" cy="2063040"/>
          </a:xfrm>
          <a:prstGeom prst="rect">
            <a:avLst/>
          </a:prstGeom>
        </p:spPr>
      </p:pic>
      <p:pic>
        <p:nvPicPr>
          <p:cNvPr id="23" name="그림 22">
            <a:extLst>
              <a:ext uri="{FF2B5EF4-FFF2-40B4-BE49-F238E27FC236}">
                <a16:creationId xmlns:a16="http://schemas.microsoft.com/office/drawing/2014/main" id="{030BD468-328B-864D-0957-35DC7597B8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00926" y="3973687"/>
            <a:ext cx="2375189" cy="214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0325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451650B1-FCDE-A6F1-2FEA-51308368A6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734" y="1831417"/>
            <a:ext cx="4772691" cy="3439005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69F5CF71-9C27-CEE6-B0C0-34112DBB398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55858"/>
          <a:stretch/>
        </p:blipFill>
        <p:spPr>
          <a:xfrm>
            <a:off x="5678186" y="2174956"/>
            <a:ext cx="6225557" cy="2295443"/>
          </a:xfrm>
          <a:prstGeom prst="rect">
            <a:avLst/>
          </a:prstGeom>
        </p:spPr>
      </p:pic>
      <p:sp>
        <p:nvSpPr>
          <p:cNvPr id="6" name="Rectangle 13">
            <a:extLst>
              <a:ext uri="{FF2B5EF4-FFF2-40B4-BE49-F238E27FC236}">
                <a16:creationId xmlns:a16="http://schemas.microsoft.com/office/drawing/2014/main" id="{602FA175-C5BC-37C2-D50D-382C906A88F0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2CDDF5B-BDAB-A8D6-E4A6-8D9A43224415}"/>
              </a:ext>
            </a:extLst>
          </p:cNvPr>
          <p:cNvSpPr txBox="1"/>
          <p:nvPr/>
        </p:nvSpPr>
        <p:spPr>
          <a:xfrm>
            <a:off x="270544" y="184801"/>
            <a:ext cx="238154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2. Ligand</a:t>
            </a:r>
            <a:endParaRPr lang="ko-KR" altLang="en-US" sz="2400" dirty="0"/>
          </a:p>
        </p:txBody>
      </p:sp>
    </p:spTree>
    <p:extLst>
      <p:ext uri="{BB962C8B-B14F-4D97-AF65-F5344CB8AC3E}">
        <p14:creationId xmlns:p14="http://schemas.microsoft.com/office/powerpoint/2010/main" val="7309530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>
            <a:extLst>
              <a:ext uri="{FF2B5EF4-FFF2-40B4-BE49-F238E27FC236}">
                <a16:creationId xmlns:a16="http://schemas.microsoft.com/office/drawing/2014/main" id="{A2BB31B2-03BC-48E5-B50A-93BFCE463A57}"/>
              </a:ext>
            </a:extLst>
          </p:cNvPr>
          <p:cNvSpPr/>
          <p:nvPr/>
        </p:nvSpPr>
        <p:spPr bwMode="auto">
          <a:xfrm>
            <a:off x="68785" y="61691"/>
            <a:ext cx="135550" cy="707886"/>
          </a:xfrm>
          <a:prstGeom prst="rect">
            <a:avLst/>
          </a:prstGeom>
          <a:solidFill>
            <a:srgbClr val="870023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BAF519A-AD2A-45BC-B790-9D5275732C72}"/>
              </a:ext>
            </a:extLst>
          </p:cNvPr>
          <p:cNvSpPr txBox="1"/>
          <p:nvPr/>
        </p:nvSpPr>
        <p:spPr>
          <a:xfrm>
            <a:off x="3009309" y="2436156"/>
            <a:ext cx="655179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400" b="1" dirty="0">
                <a:solidFill>
                  <a:srgbClr val="8700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for listening </a:t>
            </a:r>
            <a:endParaRPr lang="ko-KR" altLang="en-US" sz="4400" b="1" dirty="0">
              <a:solidFill>
                <a:srgbClr val="87002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85802B-E98E-4881-9C89-2234B79F9EC9}"/>
              </a:ext>
            </a:extLst>
          </p:cNvPr>
          <p:cNvSpPr txBox="1"/>
          <p:nvPr/>
        </p:nvSpPr>
        <p:spPr>
          <a:xfrm>
            <a:off x="5180204" y="3205597"/>
            <a:ext cx="221000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ny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ko-KR" alt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questions</a:t>
            </a:r>
            <a:r>
              <a:rPr lang="ko-KR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49B8068-4456-4CB1-ACE2-F5B3555D2E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9" y="6331949"/>
            <a:ext cx="1294498" cy="42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524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5972</TotalTime>
  <Words>314</Words>
  <Application>Microsoft Office PowerPoint</Application>
  <PresentationFormat>와이드스크린</PresentationFormat>
  <Paragraphs>60</Paragraphs>
  <Slides>8</Slides>
  <Notes>5</Notes>
  <HiddenSlides>0</HiddenSlides>
  <MMClips>0</MMClips>
  <ScaleCrop>false</ScaleCrop>
  <HeadingPairs>
    <vt:vector size="8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5" baseType="lpstr">
      <vt:lpstr>Arial</vt:lpstr>
      <vt:lpstr>Roboto</vt:lpstr>
      <vt:lpstr>Times New Roman</vt:lpstr>
      <vt:lpstr>Wingdings</vt:lpstr>
      <vt:lpstr>맑은 고딕</vt:lpstr>
      <vt:lpstr>Office 테마</vt:lpstr>
      <vt:lpstr>CS ChemDraw Drawing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안종엽</dc:creator>
  <cp:lastModifiedBy>임 가영</cp:lastModifiedBy>
  <cp:revision>239</cp:revision>
  <cp:lastPrinted>2022-11-03T10:53:55Z</cp:lastPrinted>
  <dcterms:created xsi:type="dcterms:W3CDTF">2020-10-11T13:30:24Z</dcterms:created>
  <dcterms:modified xsi:type="dcterms:W3CDTF">2023-01-04T08:34:01Z</dcterms:modified>
</cp:coreProperties>
</file>