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0"/>
  </p:notesMasterIdLst>
  <p:sldIdLst>
    <p:sldId id="256" r:id="rId2"/>
    <p:sldId id="328" r:id="rId3"/>
    <p:sldId id="329" r:id="rId4"/>
    <p:sldId id="327" r:id="rId5"/>
    <p:sldId id="330" r:id="rId6"/>
    <p:sldId id="333" r:id="rId7"/>
    <p:sldId id="332" r:id="rId8"/>
    <p:sldId id="268" r:id="rId9"/>
  </p:sldIdLst>
  <p:sldSz cx="12192000" cy="6858000"/>
  <p:notesSz cx="6865938" cy="9540875"/>
  <p:embeddedFontLst>
    <p:embeddedFont>
      <p:font typeface="Roboto" panose="02000000000000000000" pitchFamily="2" charset="0"/>
      <p:regular r:id="rId11"/>
      <p:bold r:id="rId12"/>
      <p:italic r:id="rId13"/>
      <p:boldItalic r:id="rId14"/>
    </p:embeddedFont>
    <p:embeddedFont>
      <p:font typeface="맑은 고딕" panose="020B0503020000020004" pitchFamily="50" charset="-127"/>
      <p:regular r:id="rId15"/>
      <p:bold r:id="rId16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안종엽" initials="안" lastIdx="3" clrIdx="0">
    <p:extLst>
      <p:ext uri="{19B8F6BF-5375-455C-9EA6-DF929625EA0E}">
        <p15:presenceInfo xmlns:p15="http://schemas.microsoft.com/office/powerpoint/2012/main" userId="안종엽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4908B"/>
    <a:srgbClr val="E6E6E6"/>
    <a:srgbClr val="C08A98"/>
    <a:srgbClr val="AF6175"/>
    <a:srgbClr val="97213F"/>
    <a:srgbClr val="870023"/>
    <a:srgbClr val="B0002E"/>
    <a:srgbClr val="FF93AF"/>
    <a:srgbClr val="F1801F"/>
    <a:srgbClr val="D717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8BBA3C6-CC63-41DF-9849-9FEA8C8AE479}" v="1" dt="2023-01-05T02:35:21.49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E3FDE45-AF77-4B5C-9715-49D594BDF05E}" styleName="밝은 스타일 1 - 강조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125" autoAdjust="0"/>
    <p:restoredTop sz="87765" autoAdjust="0"/>
  </p:normalViewPr>
  <p:slideViewPr>
    <p:cSldViewPr snapToGrid="0">
      <p:cViewPr varScale="1">
        <p:scale>
          <a:sx n="100" d="100"/>
          <a:sy n="100" d="100"/>
        </p:scale>
        <p:origin x="1446" y="84"/>
      </p:cViewPr>
      <p:guideLst/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microsoft.com/office/2015/10/relationships/revisionInfo" Target="revisionInfo.xml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microsoft.com/office/2016/11/relationships/changesInfo" Target="changesInfos/changesInfo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임 가영" userId="fbe0f6a9de0e8bf6" providerId="LiveId" clId="{5553DD62-135E-42FB-BDC6-6977D834CC93}"/>
    <pc:docChg chg="undo custSel addSld delSld modSld sldOrd">
      <pc:chgData name="임 가영" userId="fbe0f6a9de0e8bf6" providerId="LiveId" clId="{5553DD62-135E-42FB-BDC6-6977D834CC93}" dt="2022-11-24T16:18:56.351" v="188" actId="1076"/>
      <pc:docMkLst>
        <pc:docMk/>
      </pc:docMkLst>
      <pc:sldChg chg="delSp add del mod">
        <pc:chgData name="임 가영" userId="fbe0f6a9de0e8bf6" providerId="LiveId" clId="{5553DD62-135E-42FB-BDC6-6977D834CC93}" dt="2022-11-24T16:17:20.251" v="128" actId="47"/>
        <pc:sldMkLst>
          <pc:docMk/>
          <pc:sldMk cId="1062867401" sldId="326"/>
        </pc:sldMkLst>
        <pc:graphicFrameChg chg="del">
          <ac:chgData name="임 가영" userId="fbe0f6a9de0e8bf6" providerId="LiveId" clId="{5553DD62-135E-42FB-BDC6-6977D834CC93}" dt="2022-11-24T16:16:14.347" v="66" actId="478"/>
          <ac:graphicFrameMkLst>
            <pc:docMk/>
            <pc:sldMk cId="1062867401" sldId="326"/>
            <ac:graphicFrameMk id="20" creationId="{AF04D099-FDBB-2127-DB52-47EB843702D7}"/>
          </ac:graphicFrameMkLst>
        </pc:graphicFrameChg>
      </pc:sldChg>
      <pc:sldChg chg="modSp mod">
        <pc:chgData name="임 가영" userId="fbe0f6a9de0e8bf6" providerId="LiveId" clId="{5553DD62-135E-42FB-BDC6-6977D834CC93}" dt="2022-11-24T11:33:51.956" v="1" actId="1076"/>
        <pc:sldMkLst>
          <pc:docMk/>
          <pc:sldMk cId="278845678" sldId="327"/>
        </pc:sldMkLst>
        <pc:spChg chg="mod">
          <ac:chgData name="임 가영" userId="fbe0f6a9de0e8bf6" providerId="LiveId" clId="{5553DD62-135E-42FB-BDC6-6977D834CC93}" dt="2022-11-24T11:33:51.956" v="1" actId="1076"/>
          <ac:spMkLst>
            <pc:docMk/>
            <pc:sldMk cId="278845678" sldId="327"/>
            <ac:spMk id="20" creationId="{7DEF5AAA-FB42-3A7B-8B59-EDAC0D3BB8CF}"/>
          </ac:spMkLst>
        </pc:spChg>
        <pc:picChg chg="mod">
          <ac:chgData name="임 가영" userId="fbe0f6a9de0e8bf6" providerId="LiveId" clId="{5553DD62-135E-42FB-BDC6-6977D834CC93}" dt="2022-11-24T11:33:49.300" v="0" actId="1076"/>
          <ac:picMkLst>
            <pc:docMk/>
            <pc:sldMk cId="278845678" sldId="327"/>
            <ac:picMk id="11" creationId="{013477C0-509E-567C-8644-AF848A09875B}"/>
          </ac:picMkLst>
        </pc:picChg>
      </pc:sldChg>
      <pc:sldChg chg="modSp mod">
        <pc:chgData name="임 가영" userId="fbe0f6a9de0e8bf6" providerId="LiveId" clId="{5553DD62-135E-42FB-BDC6-6977D834CC93}" dt="2022-11-24T16:18:56.351" v="188" actId="1076"/>
        <pc:sldMkLst>
          <pc:docMk/>
          <pc:sldMk cId="930299624" sldId="328"/>
        </pc:sldMkLst>
        <pc:spChg chg="mod">
          <ac:chgData name="임 가영" userId="fbe0f6a9de0e8bf6" providerId="LiveId" clId="{5553DD62-135E-42FB-BDC6-6977D834CC93}" dt="2022-11-24T16:18:49.135" v="187" actId="1076"/>
          <ac:spMkLst>
            <pc:docMk/>
            <pc:sldMk cId="930299624" sldId="328"/>
            <ac:spMk id="2" creationId="{269666CF-C9B2-D24D-B090-553FF136EC73}"/>
          </ac:spMkLst>
        </pc:spChg>
        <pc:spChg chg="mod">
          <ac:chgData name="임 가영" userId="fbe0f6a9de0e8bf6" providerId="LiveId" clId="{5553DD62-135E-42FB-BDC6-6977D834CC93}" dt="2022-11-24T16:18:00.447" v="174" actId="1037"/>
          <ac:spMkLst>
            <pc:docMk/>
            <pc:sldMk cId="930299624" sldId="328"/>
            <ac:spMk id="11" creationId="{8C759B41-53F4-0909-1FFD-320393D033B3}"/>
          </ac:spMkLst>
        </pc:spChg>
        <pc:spChg chg="mod">
          <ac:chgData name="임 가영" userId="fbe0f6a9de0e8bf6" providerId="LiveId" clId="{5553DD62-135E-42FB-BDC6-6977D834CC93}" dt="2022-11-24T16:18:00.447" v="174" actId="1037"/>
          <ac:spMkLst>
            <pc:docMk/>
            <pc:sldMk cId="930299624" sldId="328"/>
            <ac:spMk id="12" creationId="{3CEA2FAD-B15B-6FEA-E011-F6FA8E5ECDDE}"/>
          </ac:spMkLst>
        </pc:spChg>
        <pc:graphicFrameChg chg="mod">
          <ac:chgData name="임 가영" userId="fbe0f6a9de0e8bf6" providerId="LiveId" clId="{5553DD62-135E-42FB-BDC6-6977D834CC93}" dt="2022-11-24T16:18:25.374" v="186" actId="20577"/>
          <ac:graphicFrameMkLst>
            <pc:docMk/>
            <pc:sldMk cId="930299624" sldId="328"/>
            <ac:graphicFrameMk id="4" creationId="{D5581A91-5ADE-BC68-458A-205DB8B14372}"/>
          </ac:graphicFrameMkLst>
        </pc:graphicFrameChg>
        <pc:picChg chg="mod">
          <ac:chgData name="임 가영" userId="fbe0f6a9de0e8bf6" providerId="LiveId" clId="{5553DD62-135E-42FB-BDC6-6977D834CC93}" dt="2022-11-24T16:18:56.351" v="188" actId="1076"/>
          <ac:picMkLst>
            <pc:docMk/>
            <pc:sldMk cId="930299624" sldId="328"/>
            <ac:picMk id="1026" creationId="{F95065B7-E1DA-12C5-846D-FE9D98EB4E0A}"/>
          </ac:picMkLst>
        </pc:picChg>
      </pc:sldChg>
      <pc:sldChg chg="modSp mod">
        <pc:chgData name="임 가영" userId="fbe0f6a9de0e8bf6" providerId="LiveId" clId="{5553DD62-135E-42FB-BDC6-6977D834CC93}" dt="2022-11-24T16:10:42.510" v="16" actId="20577"/>
        <pc:sldMkLst>
          <pc:docMk/>
          <pc:sldMk cId="1096447729" sldId="329"/>
        </pc:sldMkLst>
        <pc:graphicFrameChg chg="modGraphic">
          <ac:chgData name="임 가영" userId="fbe0f6a9de0e8bf6" providerId="LiveId" clId="{5553DD62-135E-42FB-BDC6-6977D834CC93}" dt="2022-11-24T16:10:42.510" v="16" actId="20577"/>
          <ac:graphicFrameMkLst>
            <pc:docMk/>
            <pc:sldMk cId="1096447729" sldId="329"/>
            <ac:graphicFrameMk id="5" creationId="{E8B6D49B-5371-01BC-AC51-65B65DC92B20}"/>
          </ac:graphicFrameMkLst>
        </pc:graphicFrameChg>
      </pc:sldChg>
      <pc:sldChg chg="delSp mod ord modNotesTx">
        <pc:chgData name="임 가영" userId="fbe0f6a9de0e8bf6" providerId="LiveId" clId="{5553DD62-135E-42FB-BDC6-6977D834CC93}" dt="2022-11-24T16:13:17.122" v="25"/>
        <pc:sldMkLst>
          <pc:docMk/>
          <pc:sldMk cId="1384443007" sldId="330"/>
        </pc:sldMkLst>
        <pc:spChg chg="del">
          <ac:chgData name="임 가영" userId="fbe0f6a9de0e8bf6" providerId="LiveId" clId="{5553DD62-135E-42FB-BDC6-6977D834CC93}" dt="2022-11-24T16:12:22.408" v="19" actId="478"/>
          <ac:spMkLst>
            <pc:docMk/>
            <pc:sldMk cId="1384443007" sldId="330"/>
            <ac:spMk id="21" creationId="{872AC0CA-0DA0-6A7C-378A-A03CFDC53A60}"/>
          </ac:spMkLst>
        </pc:spChg>
      </pc:sldChg>
      <pc:sldChg chg="del">
        <pc:chgData name="임 가영" userId="fbe0f6a9de0e8bf6" providerId="LiveId" clId="{5553DD62-135E-42FB-BDC6-6977D834CC93}" dt="2022-11-24T16:15:58.561" v="65" actId="47"/>
        <pc:sldMkLst>
          <pc:docMk/>
          <pc:sldMk cId="3565920502" sldId="331"/>
        </pc:sldMkLst>
      </pc:sldChg>
      <pc:sldChg chg="delSp modSp mod">
        <pc:chgData name="임 가영" userId="fbe0f6a9de0e8bf6" providerId="LiveId" clId="{5553DD62-135E-42FB-BDC6-6977D834CC93}" dt="2022-11-24T16:17:30.299" v="147" actId="1035"/>
        <pc:sldMkLst>
          <pc:docMk/>
          <pc:sldMk cId="3915871204" sldId="332"/>
        </pc:sldMkLst>
        <pc:spChg chg="mod">
          <ac:chgData name="임 가영" userId="fbe0f6a9de0e8bf6" providerId="LiveId" clId="{5553DD62-135E-42FB-BDC6-6977D834CC93}" dt="2022-11-24T16:17:30.299" v="147" actId="1035"/>
          <ac:spMkLst>
            <pc:docMk/>
            <pc:sldMk cId="3915871204" sldId="332"/>
            <ac:spMk id="2" creationId="{46643737-B472-53BF-F584-4F1A3C235C32}"/>
          </ac:spMkLst>
        </pc:spChg>
        <pc:spChg chg="mod">
          <ac:chgData name="임 가영" userId="fbe0f6a9de0e8bf6" providerId="LiveId" clId="{5553DD62-135E-42FB-BDC6-6977D834CC93}" dt="2022-11-24T16:17:30.299" v="147" actId="1035"/>
          <ac:spMkLst>
            <pc:docMk/>
            <pc:sldMk cId="3915871204" sldId="332"/>
            <ac:spMk id="3" creationId="{9C49EB34-82C5-13DB-616C-24338F4207BB}"/>
          </ac:spMkLst>
        </pc:spChg>
        <pc:spChg chg="mod">
          <ac:chgData name="임 가영" userId="fbe0f6a9de0e8bf6" providerId="LiveId" clId="{5553DD62-135E-42FB-BDC6-6977D834CC93}" dt="2022-11-24T16:17:30.299" v="147" actId="1035"/>
          <ac:spMkLst>
            <pc:docMk/>
            <pc:sldMk cId="3915871204" sldId="332"/>
            <ac:spMk id="4" creationId="{4E6DB204-E95A-3722-58BF-664443B84601}"/>
          </ac:spMkLst>
        </pc:spChg>
        <pc:spChg chg="del">
          <ac:chgData name="임 가영" userId="fbe0f6a9de0e8bf6" providerId="LiveId" clId="{5553DD62-135E-42FB-BDC6-6977D834CC93}" dt="2022-11-24T16:17:24.152" v="129" actId="478"/>
          <ac:spMkLst>
            <pc:docMk/>
            <pc:sldMk cId="3915871204" sldId="332"/>
            <ac:spMk id="45" creationId="{00000000-0000-0000-0000-000000000000}"/>
          </ac:spMkLst>
        </pc:spChg>
      </pc:sldChg>
      <pc:sldChg chg="addSp delSp modSp mod modNotesTx">
        <pc:chgData name="임 가영" userId="fbe0f6a9de0e8bf6" providerId="LiveId" clId="{5553DD62-135E-42FB-BDC6-6977D834CC93}" dt="2022-11-24T16:17:17.676" v="127"/>
        <pc:sldMkLst>
          <pc:docMk/>
          <pc:sldMk cId="3986518532" sldId="333"/>
        </pc:sldMkLst>
        <pc:spChg chg="add mod">
          <ac:chgData name="임 가영" userId="fbe0f6a9de0e8bf6" providerId="LiveId" clId="{5553DD62-135E-42FB-BDC6-6977D834CC93}" dt="2022-11-24T16:13:04.553" v="21"/>
          <ac:spMkLst>
            <pc:docMk/>
            <pc:sldMk cId="3986518532" sldId="333"/>
            <ac:spMk id="2" creationId="{C9A4E9DC-A642-5291-4568-E43007A0F9B1}"/>
          </ac:spMkLst>
        </pc:spChg>
        <pc:spChg chg="add mod">
          <ac:chgData name="임 가영" userId="fbe0f6a9de0e8bf6" providerId="LiveId" clId="{5553DD62-135E-42FB-BDC6-6977D834CC93}" dt="2022-11-24T16:16:30.501" v="90" actId="1035"/>
          <ac:spMkLst>
            <pc:docMk/>
            <pc:sldMk cId="3986518532" sldId="333"/>
            <ac:spMk id="3" creationId="{621B9657-A7B8-D66C-995B-1D4426CCD6A5}"/>
          </ac:spMkLst>
        </pc:spChg>
        <pc:spChg chg="add mod">
          <ac:chgData name="임 가영" userId="fbe0f6a9de0e8bf6" providerId="LiveId" clId="{5553DD62-135E-42FB-BDC6-6977D834CC93}" dt="2022-11-24T16:13:04.553" v="21"/>
          <ac:spMkLst>
            <pc:docMk/>
            <pc:sldMk cId="3986518532" sldId="333"/>
            <ac:spMk id="4" creationId="{5D3437B5-3D19-B91B-4720-45C6B75C8029}"/>
          </ac:spMkLst>
        </pc:spChg>
        <pc:spChg chg="del mod">
          <ac:chgData name="임 가영" userId="fbe0f6a9de0e8bf6" providerId="LiveId" clId="{5553DD62-135E-42FB-BDC6-6977D834CC93}" dt="2022-11-24T16:15:06.828" v="43" actId="478"/>
          <ac:spMkLst>
            <pc:docMk/>
            <pc:sldMk cId="3986518532" sldId="333"/>
            <ac:spMk id="7" creationId="{51C80C67-C42D-DB44-064A-4FC11BE866A2}"/>
          </ac:spMkLst>
        </pc:spChg>
        <pc:spChg chg="add del mod">
          <ac:chgData name="임 가영" userId="fbe0f6a9de0e8bf6" providerId="LiveId" clId="{5553DD62-135E-42FB-BDC6-6977D834CC93}" dt="2022-11-24T16:14:51.412" v="37"/>
          <ac:spMkLst>
            <pc:docMk/>
            <pc:sldMk cId="3986518532" sldId="333"/>
            <ac:spMk id="9" creationId="{2ECCDB50-87B0-CF09-87D1-CA3153DBF85A}"/>
          </ac:spMkLst>
        </pc:spChg>
        <pc:spChg chg="add del mod">
          <ac:chgData name="임 가영" userId="fbe0f6a9de0e8bf6" providerId="LiveId" clId="{5553DD62-135E-42FB-BDC6-6977D834CC93}" dt="2022-11-24T16:14:58.955" v="41"/>
          <ac:spMkLst>
            <pc:docMk/>
            <pc:sldMk cId="3986518532" sldId="333"/>
            <ac:spMk id="10" creationId="{4E94959E-302C-4C2D-0245-B767145994AD}"/>
          </ac:spMkLst>
        </pc:spChg>
        <pc:spChg chg="add del mod">
          <ac:chgData name="임 가영" userId="fbe0f6a9de0e8bf6" providerId="LiveId" clId="{5553DD62-135E-42FB-BDC6-6977D834CC93}" dt="2022-11-24T16:14:58.638" v="40"/>
          <ac:spMkLst>
            <pc:docMk/>
            <pc:sldMk cId="3986518532" sldId="333"/>
            <ac:spMk id="11" creationId="{D643B6B7-13FD-83F5-3898-462C60CBE0DB}"/>
          </ac:spMkLst>
        </pc:spChg>
        <pc:spChg chg="add mod">
          <ac:chgData name="임 가영" userId="fbe0f6a9de0e8bf6" providerId="LiveId" clId="{5553DD62-135E-42FB-BDC6-6977D834CC93}" dt="2022-11-24T16:15:29.717" v="46" actId="14100"/>
          <ac:spMkLst>
            <pc:docMk/>
            <pc:sldMk cId="3986518532" sldId="333"/>
            <ac:spMk id="12" creationId="{3FA4751A-83C5-E360-2483-F5A8A59497E5}"/>
          </ac:spMkLst>
        </pc:spChg>
        <pc:spChg chg="add mod">
          <ac:chgData name="임 가영" userId="fbe0f6a9de0e8bf6" providerId="LiveId" clId="{5553DD62-135E-42FB-BDC6-6977D834CC93}" dt="2022-11-24T16:16:47.836" v="120" actId="20577"/>
          <ac:spMkLst>
            <pc:docMk/>
            <pc:sldMk cId="3986518532" sldId="333"/>
            <ac:spMk id="14" creationId="{77438448-5D0E-A43B-54EB-4E7051464203}"/>
          </ac:spMkLst>
        </pc:spChg>
        <pc:graphicFrameChg chg="add mod">
          <ac:chgData name="임 가영" userId="fbe0f6a9de0e8bf6" providerId="LiveId" clId="{5553DD62-135E-42FB-BDC6-6977D834CC93}" dt="2022-11-24T16:17:03.253" v="122" actId="1076"/>
          <ac:graphicFrameMkLst>
            <pc:docMk/>
            <pc:sldMk cId="3986518532" sldId="333"/>
            <ac:graphicFrameMk id="13" creationId="{472A3AB7-6AF9-D97C-421C-30A31EBE1B05}"/>
          </ac:graphicFrameMkLst>
        </pc:graphicFrameChg>
        <pc:picChg chg="mod">
          <ac:chgData name="임 가영" userId="fbe0f6a9de0e8bf6" providerId="LiveId" clId="{5553DD62-135E-42FB-BDC6-6977D834CC93}" dt="2022-11-24T16:15:46.835" v="62" actId="1076"/>
          <ac:picMkLst>
            <pc:docMk/>
            <pc:sldMk cId="3986518532" sldId="333"/>
            <ac:picMk id="5" creationId="{061E671B-7003-8806-E8B1-01FD5AD5DA9B}"/>
          </ac:picMkLst>
        </pc:picChg>
        <pc:picChg chg="add mod">
          <ac:chgData name="임 가영" userId="fbe0f6a9de0e8bf6" providerId="LiveId" clId="{5553DD62-135E-42FB-BDC6-6977D834CC93}" dt="2022-11-24T16:16:37.017" v="115" actId="1038"/>
          <ac:picMkLst>
            <pc:docMk/>
            <pc:sldMk cId="3986518532" sldId="333"/>
            <ac:picMk id="6" creationId="{998529C3-9FB0-8099-8DB8-F28107E2DBDF}"/>
          </ac:picMkLst>
        </pc:picChg>
        <pc:picChg chg="add mod">
          <ac:chgData name="임 가영" userId="fbe0f6a9de0e8bf6" providerId="LiveId" clId="{5553DD62-135E-42FB-BDC6-6977D834CC93}" dt="2022-11-24T16:16:37.017" v="115" actId="1038"/>
          <ac:picMkLst>
            <pc:docMk/>
            <pc:sldMk cId="3986518532" sldId="333"/>
            <ac:picMk id="8" creationId="{371C6971-51A3-166B-0E84-D99066C78061}"/>
          </ac:picMkLst>
        </pc:picChg>
      </pc:sldChg>
    </pc:docChg>
  </pc:docChgLst>
  <pc:docChgLst>
    <pc:chgData name="임 가영" userId="fbe0f6a9de0e8bf6" providerId="LiveId" clId="{58BBA3C6-CC63-41DF-9849-9FEA8C8AE479}"/>
    <pc:docChg chg="custSel modSld">
      <pc:chgData name="임 가영" userId="fbe0f6a9de0e8bf6" providerId="LiveId" clId="{58BBA3C6-CC63-41DF-9849-9FEA8C8AE479}" dt="2023-01-05T02:35:34.072" v="4" actId="478"/>
      <pc:docMkLst>
        <pc:docMk/>
      </pc:docMkLst>
      <pc:sldChg chg="addSp delSp mod">
        <pc:chgData name="임 가영" userId="fbe0f6a9de0e8bf6" providerId="LiveId" clId="{58BBA3C6-CC63-41DF-9849-9FEA8C8AE479}" dt="2023-01-05T02:35:34.072" v="4" actId="478"/>
        <pc:sldMkLst>
          <pc:docMk/>
          <pc:sldMk cId="1384443007" sldId="330"/>
        </pc:sldMkLst>
        <pc:spChg chg="add del">
          <ac:chgData name="임 가영" userId="fbe0f6a9de0e8bf6" providerId="LiveId" clId="{58BBA3C6-CC63-41DF-9849-9FEA8C8AE479}" dt="2023-01-05T02:35:34.072" v="4" actId="478"/>
          <ac:spMkLst>
            <pc:docMk/>
            <pc:sldMk cId="1384443007" sldId="330"/>
            <ac:spMk id="3" creationId="{9E166C24-675A-5D08-F114-F96DEAF2AF54}"/>
          </ac:spMkLst>
        </pc:spChg>
      </pc:sldChg>
      <pc:sldChg chg="modSp mod">
        <pc:chgData name="임 가영" userId="fbe0f6a9de0e8bf6" providerId="LiveId" clId="{58BBA3C6-CC63-41DF-9849-9FEA8C8AE479}" dt="2022-12-15T11:36:54.103" v="2" actId="1076"/>
        <pc:sldMkLst>
          <pc:docMk/>
          <pc:sldMk cId="3986518532" sldId="333"/>
        </pc:sldMkLst>
        <pc:graphicFrameChg chg="mod">
          <ac:chgData name="임 가영" userId="fbe0f6a9de0e8bf6" providerId="LiveId" clId="{58BBA3C6-CC63-41DF-9849-9FEA8C8AE479}" dt="2022-12-08T16:52:42.675" v="1" actId="1076"/>
          <ac:graphicFrameMkLst>
            <pc:docMk/>
            <pc:sldMk cId="3986518532" sldId="333"/>
            <ac:graphicFrameMk id="13" creationId="{472A3AB7-6AF9-D97C-421C-30A31EBE1B05}"/>
          </ac:graphicFrameMkLst>
        </pc:graphicFrameChg>
        <pc:picChg chg="mod">
          <ac:chgData name="임 가영" userId="fbe0f6a9de0e8bf6" providerId="LiveId" clId="{58BBA3C6-CC63-41DF-9849-9FEA8C8AE479}" dt="2022-12-15T11:36:54.103" v="2" actId="1076"/>
          <ac:picMkLst>
            <pc:docMk/>
            <pc:sldMk cId="3986518532" sldId="333"/>
            <ac:picMk id="5" creationId="{061E671B-7003-8806-E8B1-01FD5AD5DA9B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FE5D38-215A-4599-94F8-C5CB406B489C}" type="doc">
      <dgm:prSet loTypeId="urn:microsoft.com/office/officeart/2005/8/layout/radial2" loCatId="relationship" qsTypeId="urn:microsoft.com/office/officeart/2005/8/quickstyle/simple1" qsCatId="simple" csTypeId="urn:microsoft.com/office/officeart/2005/8/colors/accent2_4" csCatId="accent2" phldr="1"/>
      <dgm:spPr/>
      <dgm:t>
        <a:bodyPr/>
        <a:lstStyle/>
        <a:p>
          <a:pPr latinLnBrk="1"/>
          <a:endParaRPr lang="ko-KR" altLang="en-US"/>
        </a:p>
      </dgm:t>
    </dgm:pt>
    <dgm:pt modelId="{15C3FB01-A1F3-431B-9E2B-BAC0A11255DA}">
      <dgm:prSet phldrT="[텍스트]" custT="1"/>
      <dgm:spPr>
        <a:solidFill>
          <a:srgbClr val="AF6175"/>
        </a:solidFill>
      </dgm:spPr>
      <dgm:t>
        <a:bodyPr/>
        <a:lstStyle/>
        <a:p>
          <a:pPr latinLnBrk="1"/>
          <a:r>
            <a:rPr lang="en-US" altLang="ko-KR" sz="2000" dirty="0"/>
            <a:t>Colorless</a:t>
          </a:r>
          <a:endParaRPr lang="ko-KR" altLang="en-US" sz="2000" dirty="0"/>
        </a:p>
      </dgm:t>
    </dgm:pt>
    <dgm:pt modelId="{65AE9D13-A990-4D81-9A1D-15AA360063F2}" type="parTrans" cxnId="{6CA1A07A-5FDC-4710-B35D-6ADDD1A5524F}">
      <dgm:prSet/>
      <dgm:spPr/>
      <dgm:t>
        <a:bodyPr/>
        <a:lstStyle/>
        <a:p>
          <a:pPr latinLnBrk="1"/>
          <a:endParaRPr lang="ko-KR" altLang="en-US" sz="2000"/>
        </a:p>
      </dgm:t>
    </dgm:pt>
    <dgm:pt modelId="{D8B0A8B3-DA20-479B-8F2B-0884A6FCE53B}" type="sibTrans" cxnId="{6CA1A07A-5FDC-4710-B35D-6ADDD1A5524F}">
      <dgm:prSet/>
      <dgm:spPr/>
      <dgm:t>
        <a:bodyPr/>
        <a:lstStyle/>
        <a:p>
          <a:pPr latinLnBrk="1"/>
          <a:endParaRPr lang="ko-KR" altLang="en-US" sz="2000"/>
        </a:p>
      </dgm:t>
    </dgm:pt>
    <dgm:pt modelId="{6BFF9322-67A2-4FE6-936B-C9570A30CFC2}">
      <dgm:prSet phldrT="[텍스트]" custT="1"/>
      <dgm:spPr/>
      <dgm:t>
        <a:bodyPr/>
        <a:lstStyle/>
        <a:p>
          <a:pPr latinLnBrk="1"/>
          <a:r>
            <a:rPr lang="en-US" altLang="ko-KR" sz="2000" dirty="0"/>
            <a:t>Metal </a:t>
          </a:r>
          <a:r>
            <a:rPr lang="ko-KR" altLang="en-US" sz="2000" dirty="0"/>
            <a:t>종류</a:t>
          </a:r>
        </a:p>
      </dgm:t>
    </dgm:pt>
    <dgm:pt modelId="{E347F766-9E8F-4142-8097-3F5B4383B99D}" type="parTrans" cxnId="{20428B80-5399-443C-A7AE-E66A2D2FA19D}">
      <dgm:prSet/>
      <dgm:spPr/>
      <dgm:t>
        <a:bodyPr/>
        <a:lstStyle/>
        <a:p>
          <a:pPr latinLnBrk="1"/>
          <a:endParaRPr lang="ko-KR" altLang="en-US" sz="2000"/>
        </a:p>
      </dgm:t>
    </dgm:pt>
    <dgm:pt modelId="{33CD269D-47CC-4674-9239-DADD9749F808}" type="sibTrans" cxnId="{20428B80-5399-443C-A7AE-E66A2D2FA19D}">
      <dgm:prSet/>
      <dgm:spPr/>
      <dgm:t>
        <a:bodyPr/>
        <a:lstStyle/>
        <a:p>
          <a:pPr latinLnBrk="1"/>
          <a:endParaRPr lang="ko-KR" altLang="en-US" sz="2000"/>
        </a:p>
      </dgm:t>
    </dgm:pt>
    <dgm:pt modelId="{C2A9C8BA-E8A4-4511-895D-90E3DB6A551B}">
      <dgm:prSet phldrT="[텍스트]" custT="1"/>
      <dgm:spPr/>
      <dgm:t>
        <a:bodyPr/>
        <a:lstStyle/>
        <a:p>
          <a:pPr latinLnBrk="1"/>
          <a:r>
            <a:rPr lang="en-US" altLang="ko-KR" sz="2000" dirty="0"/>
            <a:t>Ga, Zn</a:t>
          </a:r>
          <a:endParaRPr lang="ko-KR" altLang="en-US" sz="2000" dirty="0"/>
        </a:p>
      </dgm:t>
    </dgm:pt>
    <dgm:pt modelId="{24CB41C8-4A6A-4F92-A6B2-B3FBF1593DE6}" type="parTrans" cxnId="{2445840B-5DEB-45E8-B936-7E4CC550CA74}">
      <dgm:prSet/>
      <dgm:spPr/>
      <dgm:t>
        <a:bodyPr/>
        <a:lstStyle/>
        <a:p>
          <a:pPr latinLnBrk="1"/>
          <a:endParaRPr lang="ko-KR" altLang="en-US" sz="2000"/>
        </a:p>
      </dgm:t>
    </dgm:pt>
    <dgm:pt modelId="{F0DA8518-ED54-4AFA-9539-8D6421AE4B86}" type="sibTrans" cxnId="{2445840B-5DEB-45E8-B936-7E4CC550CA74}">
      <dgm:prSet/>
      <dgm:spPr/>
      <dgm:t>
        <a:bodyPr/>
        <a:lstStyle/>
        <a:p>
          <a:pPr latinLnBrk="1"/>
          <a:endParaRPr lang="ko-KR" altLang="en-US" sz="2000"/>
        </a:p>
      </dgm:t>
    </dgm:pt>
    <dgm:pt modelId="{C186E585-FBF7-4B45-AF51-8181A8587C10}">
      <dgm:prSet phldrT="[텍스트]" custT="1"/>
      <dgm:spPr>
        <a:solidFill>
          <a:srgbClr val="C08A98"/>
        </a:solidFill>
      </dgm:spPr>
      <dgm:t>
        <a:bodyPr/>
        <a:lstStyle/>
        <a:p>
          <a:pPr latinLnBrk="1"/>
          <a:r>
            <a:rPr lang="en-US" altLang="ko-KR" sz="2000" dirty="0"/>
            <a:t>Chelation</a:t>
          </a:r>
          <a:endParaRPr lang="ko-KR" altLang="en-US" sz="2000" dirty="0"/>
        </a:p>
      </dgm:t>
    </dgm:pt>
    <dgm:pt modelId="{271C51C2-C0CF-4785-AF60-1A2D170B5CD0}" type="parTrans" cxnId="{765C010E-8025-4673-B19D-2D4E74743C07}">
      <dgm:prSet/>
      <dgm:spPr/>
      <dgm:t>
        <a:bodyPr/>
        <a:lstStyle/>
        <a:p>
          <a:pPr latinLnBrk="1"/>
          <a:endParaRPr lang="ko-KR" altLang="en-US" sz="2000"/>
        </a:p>
      </dgm:t>
    </dgm:pt>
    <dgm:pt modelId="{51EFC7B6-1B24-4EFC-AD58-34F54B73F399}" type="sibTrans" cxnId="{765C010E-8025-4673-B19D-2D4E74743C07}">
      <dgm:prSet/>
      <dgm:spPr/>
      <dgm:t>
        <a:bodyPr/>
        <a:lstStyle/>
        <a:p>
          <a:pPr latinLnBrk="1"/>
          <a:endParaRPr lang="ko-KR" altLang="en-US" sz="2000"/>
        </a:p>
      </dgm:t>
    </dgm:pt>
    <dgm:pt modelId="{3BF49697-0CA7-4DED-BB67-0C3F4256D185}">
      <dgm:prSet phldrT="[텍스트]" custT="1"/>
      <dgm:spPr/>
      <dgm:t>
        <a:bodyPr/>
        <a:lstStyle/>
        <a:p>
          <a:pPr latinLnBrk="1"/>
          <a:r>
            <a:rPr lang="en-US" altLang="ko-KR" sz="2000" dirty="0"/>
            <a:t>Highly P content</a:t>
          </a:r>
          <a:endParaRPr lang="ko-KR" altLang="en-US" sz="2000" dirty="0"/>
        </a:p>
      </dgm:t>
    </dgm:pt>
    <dgm:pt modelId="{6AC4FF23-EC7B-4CFE-947F-7B8A148364FC}" type="parTrans" cxnId="{16A66788-4D69-4A53-A8FC-F56696CF8DF6}">
      <dgm:prSet/>
      <dgm:spPr/>
      <dgm:t>
        <a:bodyPr/>
        <a:lstStyle/>
        <a:p>
          <a:pPr latinLnBrk="1"/>
          <a:endParaRPr lang="ko-KR" altLang="en-US" sz="2000"/>
        </a:p>
      </dgm:t>
    </dgm:pt>
    <dgm:pt modelId="{92593D50-444B-42E8-AF5B-04F298B3BC80}" type="sibTrans" cxnId="{16A66788-4D69-4A53-A8FC-F56696CF8DF6}">
      <dgm:prSet/>
      <dgm:spPr/>
      <dgm:t>
        <a:bodyPr/>
        <a:lstStyle/>
        <a:p>
          <a:pPr latinLnBrk="1"/>
          <a:endParaRPr lang="ko-KR" altLang="en-US" sz="2000"/>
        </a:p>
      </dgm:t>
    </dgm:pt>
    <dgm:pt modelId="{E06A0D3D-63EB-46AC-AE49-5C7E6A707D1C}">
      <dgm:prSet phldrT="[텍스트]" custT="1"/>
      <dgm:spPr/>
      <dgm:t>
        <a:bodyPr/>
        <a:lstStyle/>
        <a:p>
          <a:pPr latinLnBrk="1"/>
          <a:r>
            <a:rPr lang="en-US" altLang="ko-KR" sz="2000" dirty="0"/>
            <a:t>Solubility</a:t>
          </a:r>
          <a:endParaRPr lang="ko-KR" altLang="en-US" sz="2000" dirty="0"/>
        </a:p>
      </dgm:t>
    </dgm:pt>
    <dgm:pt modelId="{8B303802-9CD5-4C8D-A6B3-94D5B4B218C3}" type="parTrans" cxnId="{CF7544EA-75D8-4025-AA18-F5840711237B}">
      <dgm:prSet/>
      <dgm:spPr/>
      <dgm:t>
        <a:bodyPr/>
        <a:lstStyle/>
        <a:p>
          <a:pPr latinLnBrk="1"/>
          <a:endParaRPr lang="ko-KR" altLang="en-US" sz="2000"/>
        </a:p>
      </dgm:t>
    </dgm:pt>
    <dgm:pt modelId="{BC3DBF76-8F75-47DE-BE02-5076BE29AF88}" type="sibTrans" cxnId="{CF7544EA-75D8-4025-AA18-F5840711237B}">
      <dgm:prSet/>
      <dgm:spPr/>
      <dgm:t>
        <a:bodyPr/>
        <a:lstStyle/>
        <a:p>
          <a:pPr latinLnBrk="1"/>
          <a:endParaRPr lang="ko-KR" altLang="en-US" sz="2000"/>
        </a:p>
      </dgm:t>
    </dgm:pt>
    <dgm:pt modelId="{7D1589A0-9B04-499B-A184-77C19D56B92B}">
      <dgm:prSet phldrT="[텍스트]" custT="1"/>
      <dgm:spPr>
        <a:solidFill>
          <a:srgbClr val="B4908B"/>
        </a:solidFill>
      </dgm:spPr>
      <dgm:t>
        <a:bodyPr/>
        <a:lstStyle/>
        <a:p>
          <a:pPr latinLnBrk="1"/>
          <a:r>
            <a:rPr lang="en-US" altLang="ko-KR" sz="2000" dirty="0"/>
            <a:t>Toxicity</a:t>
          </a:r>
          <a:endParaRPr lang="ko-KR" altLang="en-US" sz="2000" dirty="0"/>
        </a:p>
      </dgm:t>
    </dgm:pt>
    <dgm:pt modelId="{26E001A1-3BD2-41E7-9386-6761C1D4765C}" type="parTrans" cxnId="{2A73AA41-7A20-4BEC-A9EE-7FBB553D3AD2}">
      <dgm:prSet/>
      <dgm:spPr/>
      <dgm:t>
        <a:bodyPr/>
        <a:lstStyle/>
        <a:p>
          <a:pPr latinLnBrk="1"/>
          <a:endParaRPr lang="ko-KR" altLang="en-US" sz="2000"/>
        </a:p>
      </dgm:t>
    </dgm:pt>
    <dgm:pt modelId="{1E7690F6-9D4E-47A5-82ED-F073F7E1BC93}" type="sibTrans" cxnId="{2A73AA41-7A20-4BEC-A9EE-7FBB553D3AD2}">
      <dgm:prSet/>
      <dgm:spPr/>
      <dgm:t>
        <a:bodyPr/>
        <a:lstStyle/>
        <a:p>
          <a:pPr latinLnBrk="1"/>
          <a:endParaRPr lang="ko-KR" altLang="en-US" sz="2000"/>
        </a:p>
      </dgm:t>
    </dgm:pt>
    <dgm:pt modelId="{D601889E-503F-46C3-8A76-93F091CB1269}">
      <dgm:prSet phldrT="[텍스트]" custT="1"/>
      <dgm:spPr/>
      <dgm:t>
        <a:bodyPr/>
        <a:lstStyle/>
        <a:p>
          <a:pPr latinLnBrk="1"/>
          <a:r>
            <a:rPr lang="en-US" altLang="ko-KR" sz="2000" dirty="0"/>
            <a:t>Metal </a:t>
          </a:r>
          <a:r>
            <a:rPr lang="ko-KR" altLang="en-US" sz="2000" dirty="0"/>
            <a:t>종류</a:t>
          </a:r>
        </a:p>
      </dgm:t>
    </dgm:pt>
    <dgm:pt modelId="{1AF0003D-861D-4C05-9AA9-749E037DD788}" type="parTrans" cxnId="{82902BB6-B509-4145-96D1-E0E5BA01C361}">
      <dgm:prSet/>
      <dgm:spPr/>
      <dgm:t>
        <a:bodyPr/>
        <a:lstStyle/>
        <a:p>
          <a:pPr latinLnBrk="1"/>
          <a:endParaRPr lang="ko-KR" altLang="en-US" sz="2000"/>
        </a:p>
      </dgm:t>
    </dgm:pt>
    <dgm:pt modelId="{4B64F498-1C21-4F12-86EA-E36DAE4FE0E2}" type="sibTrans" cxnId="{82902BB6-B509-4145-96D1-E0E5BA01C361}">
      <dgm:prSet/>
      <dgm:spPr/>
      <dgm:t>
        <a:bodyPr/>
        <a:lstStyle/>
        <a:p>
          <a:pPr latinLnBrk="1"/>
          <a:endParaRPr lang="ko-KR" altLang="en-US" sz="2000"/>
        </a:p>
      </dgm:t>
    </dgm:pt>
    <dgm:pt modelId="{80899F78-1707-4394-82C9-E3515F4F237F}">
      <dgm:prSet phldrT="[텍스트]" custT="1"/>
      <dgm:spPr/>
      <dgm:t>
        <a:bodyPr/>
        <a:lstStyle/>
        <a:p>
          <a:pPr latinLnBrk="1"/>
          <a:r>
            <a:rPr lang="en-US" altLang="ko-KR" sz="2000" dirty="0"/>
            <a:t>Bi, Ga</a:t>
          </a:r>
          <a:endParaRPr lang="ko-KR" altLang="en-US" sz="2000" dirty="0"/>
        </a:p>
      </dgm:t>
    </dgm:pt>
    <dgm:pt modelId="{D1553534-7A87-43AA-9FD8-7AA1ADEE267B}" type="parTrans" cxnId="{936B9CF6-33FE-4470-B534-2526760E94B7}">
      <dgm:prSet/>
      <dgm:spPr/>
      <dgm:t>
        <a:bodyPr/>
        <a:lstStyle/>
        <a:p>
          <a:pPr latinLnBrk="1"/>
          <a:endParaRPr lang="ko-KR" altLang="en-US" sz="2000"/>
        </a:p>
      </dgm:t>
    </dgm:pt>
    <dgm:pt modelId="{1404AEA0-47FB-497D-B570-9E211B63A022}" type="sibTrans" cxnId="{936B9CF6-33FE-4470-B534-2526760E94B7}">
      <dgm:prSet/>
      <dgm:spPr/>
      <dgm:t>
        <a:bodyPr/>
        <a:lstStyle/>
        <a:p>
          <a:pPr latinLnBrk="1"/>
          <a:endParaRPr lang="ko-KR" altLang="en-US" sz="2000"/>
        </a:p>
      </dgm:t>
    </dgm:pt>
    <dgm:pt modelId="{FACB1867-70FB-4798-81A8-BEB445C4E5F6}" type="pres">
      <dgm:prSet presAssocID="{3DFE5D38-215A-4599-94F8-C5CB406B489C}" presName="composite" presStyleCnt="0">
        <dgm:presLayoutVars>
          <dgm:chMax val="5"/>
          <dgm:dir/>
          <dgm:animLvl val="ctr"/>
          <dgm:resizeHandles val="exact"/>
        </dgm:presLayoutVars>
      </dgm:prSet>
      <dgm:spPr/>
    </dgm:pt>
    <dgm:pt modelId="{D7D28339-B02D-4CD6-A9D2-5EBAE86948DB}" type="pres">
      <dgm:prSet presAssocID="{3DFE5D38-215A-4599-94F8-C5CB406B489C}" presName="cycle" presStyleCnt="0"/>
      <dgm:spPr/>
    </dgm:pt>
    <dgm:pt modelId="{B24B20BB-408F-4806-903A-0C46645032AC}" type="pres">
      <dgm:prSet presAssocID="{3DFE5D38-215A-4599-94F8-C5CB406B489C}" presName="centerShape" presStyleCnt="0"/>
      <dgm:spPr/>
    </dgm:pt>
    <dgm:pt modelId="{1DFBED17-C5F0-4B27-81AB-776A65D1396D}" type="pres">
      <dgm:prSet presAssocID="{3DFE5D38-215A-4599-94F8-C5CB406B489C}" presName="connSite" presStyleLbl="node1" presStyleIdx="0" presStyleCnt="4"/>
      <dgm:spPr/>
    </dgm:pt>
    <dgm:pt modelId="{A50E697D-2E7F-4052-8E35-7F84BD5CD2B3}" type="pres">
      <dgm:prSet presAssocID="{3DFE5D38-215A-4599-94F8-C5CB406B489C}" presName="visible" presStyleLbl="node1" presStyleIdx="0" presStyleCnt="4"/>
      <dgm:spPr>
        <a:solidFill>
          <a:srgbClr val="97213F"/>
        </a:solidFill>
      </dgm:spPr>
    </dgm:pt>
    <dgm:pt modelId="{914C45FF-80D5-40FF-A681-5374A66E7810}" type="pres">
      <dgm:prSet presAssocID="{65AE9D13-A990-4D81-9A1D-15AA360063F2}" presName="Name25" presStyleLbl="parChTrans1D1" presStyleIdx="0" presStyleCnt="3"/>
      <dgm:spPr/>
    </dgm:pt>
    <dgm:pt modelId="{239D52FB-0439-46D3-A392-6ACFD75D3058}" type="pres">
      <dgm:prSet presAssocID="{15C3FB01-A1F3-431B-9E2B-BAC0A11255DA}" presName="node" presStyleCnt="0"/>
      <dgm:spPr/>
    </dgm:pt>
    <dgm:pt modelId="{68F8B303-756F-424A-A765-D118A3B28F0A}" type="pres">
      <dgm:prSet presAssocID="{15C3FB01-A1F3-431B-9E2B-BAC0A11255DA}" presName="parentNode" presStyleLbl="node1" presStyleIdx="1" presStyleCnt="4">
        <dgm:presLayoutVars>
          <dgm:chMax val="1"/>
          <dgm:bulletEnabled val="1"/>
        </dgm:presLayoutVars>
      </dgm:prSet>
      <dgm:spPr/>
    </dgm:pt>
    <dgm:pt modelId="{1FBA7928-A66E-4596-BEED-25350036232B}" type="pres">
      <dgm:prSet presAssocID="{15C3FB01-A1F3-431B-9E2B-BAC0A11255DA}" presName="childNode" presStyleLbl="revTx" presStyleIdx="0" presStyleCnt="3">
        <dgm:presLayoutVars>
          <dgm:bulletEnabled val="1"/>
        </dgm:presLayoutVars>
      </dgm:prSet>
      <dgm:spPr/>
    </dgm:pt>
    <dgm:pt modelId="{3A46202B-ED92-42BD-BF39-AD20A1C0B8FC}" type="pres">
      <dgm:prSet presAssocID="{271C51C2-C0CF-4785-AF60-1A2D170B5CD0}" presName="Name25" presStyleLbl="parChTrans1D1" presStyleIdx="1" presStyleCnt="3"/>
      <dgm:spPr/>
    </dgm:pt>
    <dgm:pt modelId="{4E0EEC04-23A6-46DB-AB36-084B36F4B894}" type="pres">
      <dgm:prSet presAssocID="{C186E585-FBF7-4B45-AF51-8181A8587C10}" presName="node" presStyleCnt="0"/>
      <dgm:spPr/>
    </dgm:pt>
    <dgm:pt modelId="{1F66D7C2-E2F7-411B-B283-935CA27D41F4}" type="pres">
      <dgm:prSet presAssocID="{C186E585-FBF7-4B45-AF51-8181A8587C10}" presName="parentNode" presStyleLbl="node1" presStyleIdx="2" presStyleCnt="4">
        <dgm:presLayoutVars>
          <dgm:chMax val="1"/>
          <dgm:bulletEnabled val="1"/>
        </dgm:presLayoutVars>
      </dgm:prSet>
      <dgm:spPr/>
    </dgm:pt>
    <dgm:pt modelId="{9B236968-9A32-42A0-A763-8193EA607722}" type="pres">
      <dgm:prSet presAssocID="{C186E585-FBF7-4B45-AF51-8181A8587C10}" presName="childNode" presStyleLbl="revTx" presStyleIdx="1" presStyleCnt="3">
        <dgm:presLayoutVars>
          <dgm:bulletEnabled val="1"/>
        </dgm:presLayoutVars>
      </dgm:prSet>
      <dgm:spPr/>
    </dgm:pt>
    <dgm:pt modelId="{B1E24D50-994D-4B7B-8304-8FF5BAF71FB7}" type="pres">
      <dgm:prSet presAssocID="{26E001A1-3BD2-41E7-9386-6761C1D4765C}" presName="Name25" presStyleLbl="parChTrans1D1" presStyleIdx="2" presStyleCnt="3"/>
      <dgm:spPr/>
    </dgm:pt>
    <dgm:pt modelId="{220D9BCC-68E4-42EB-9F48-BE58984094AF}" type="pres">
      <dgm:prSet presAssocID="{7D1589A0-9B04-499B-A184-77C19D56B92B}" presName="node" presStyleCnt="0"/>
      <dgm:spPr/>
    </dgm:pt>
    <dgm:pt modelId="{DD9080C2-92D9-4145-BE77-907C6AA6C77B}" type="pres">
      <dgm:prSet presAssocID="{7D1589A0-9B04-499B-A184-77C19D56B92B}" presName="parentNode" presStyleLbl="node1" presStyleIdx="3" presStyleCnt="4">
        <dgm:presLayoutVars>
          <dgm:chMax val="1"/>
          <dgm:bulletEnabled val="1"/>
        </dgm:presLayoutVars>
      </dgm:prSet>
      <dgm:spPr/>
    </dgm:pt>
    <dgm:pt modelId="{36763786-8E13-4B76-9673-9D980F35ED4C}" type="pres">
      <dgm:prSet presAssocID="{7D1589A0-9B04-499B-A184-77C19D56B92B}" presName="childNode" presStyleLbl="revTx" presStyleIdx="2" presStyleCnt="3">
        <dgm:presLayoutVars>
          <dgm:bulletEnabled val="1"/>
        </dgm:presLayoutVars>
      </dgm:prSet>
      <dgm:spPr/>
    </dgm:pt>
  </dgm:ptLst>
  <dgm:cxnLst>
    <dgm:cxn modelId="{2445840B-5DEB-45E8-B936-7E4CC550CA74}" srcId="{15C3FB01-A1F3-431B-9E2B-BAC0A11255DA}" destId="{C2A9C8BA-E8A4-4511-895D-90E3DB6A551B}" srcOrd="1" destOrd="0" parTransId="{24CB41C8-4A6A-4F92-A6B2-B3FBF1593DE6}" sibTransId="{F0DA8518-ED54-4AFA-9539-8D6421AE4B86}"/>
    <dgm:cxn modelId="{765C010E-8025-4673-B19D-2D4E74743C07}" srcId="{3DFE5D38-215A-4599-94F8-C5CB406B489C}" destId="{C186E585-FBF7-4B45-AF51-8181A8587C10}" srcOrd="1" destOrd="0" parTransId="{271C51C2-C0CF-4785-AF60-1A2D170B5CD0}" sibTransId="{51EFC7B6-1B24-4EFC-AD58-34F54B73F399}"/>
    <dgm:cxn modelId="{15C4AA10-D859-4162-9E59-61CE17D9DB2F}" type="presOf" srcId="{271C51C2-C0CF-4785-AF60-1A2D170B5CD0}" destId="{3A46202B-ED92-42BD-BF39-AD20A1C0B8FC}" srcOrd="0" destOrd="0" presId="urn:microsoft.com/office/officeart/2005/8/layout/radial2"/>
    <dgm:cxn modelId="{EB747913-6D68-4905-9581-726EFB405C80}" type="presOf" srcId="{D601889E-503F-46C3-8A76-93F091CB1269}" destId="{36763786-8E13-4B76-9673-9D980F35ED4C}" srcOrd="0" destOrd="0" presId="urn:microsoft.com/office/officeart/2005/8/layout/radial2"/>
    <dgm:cxn modelId="{0E1E843D-16D5-4BDD-97C6-83886E42636C}" type="presOf" srcId="{C2A9C8BA-E8A4-4511-895D-90E3DB6A551B}" destId="{1FBA7928-A66E-4596-BEED-25350036232B}" srcOrd="0" destOrd="1" presId="urn:microsoft.com/office/officeart/2005/8/layout/radial2"/>
    <dgm:cxn modelId="{874EC83E-BEDC-4213-BAA9-32730B957A28}" type="presOf" srcId="{80899F78-1707-4394-82C9-E3515F4F237F}" destId="{36763786-8E13-4B76-9673-9D980F35ED4C}" srcOrd="0" destOrd="1" presId="urn:microsoft.com/office/officeart/2005/8/layout/radial2"/>
    <dgm:cxn modelId="{2A73AA41-7A20-4BEC-A9EE-7FBB553D3AD2}" srcId="{3DFE5D38-215A-4599-94F8-C5CB406B489C}" destId="{7D1589A0-9B04-499B-A184-77C19D56B92B}" srcOrd="2" destOrd="0" parTransId="{26E001A1-3BD2-41E7-9386-6761C1D4765C}" sibTransId="{1E7690F6-9D4E-47A5-82ED-F073F7E1BC93}"/>
    <dgm:cxn modelId="{F1A2AA61-AB34-4FEE-A8A8-0FD916982C97}" type="presOf" srcId="{65AE9D13-A990-4D81-9A1D-15AA360063F2}" destId="{914C45FF-80D5-40FF-A681-5374A66E7810}" srcOrd="0" destOrd="0" presId="urn:microsoft.com/office/officeart/2005/8/layout/radial2"/>
    <dgm:cxn modelId="{6978ED49-8710-4556-B74C-1C7C3F380520}" type="presOf" srcId="{26E001A1-3BD2-41E7-9386-6761C1D4765C}" destId="{B1E24D50-994D-4B7B-8304-8FF5BAF71FB7}" srcOrd="0" destOrd="0" presId="urn:microsoft.com/office/officeart/2005/8/layout/radial2"/>
    <dgm:cxn modelId="{AEF2656B-1D2A-491F-9175-0CAC6E4CD4E4}" type="presOf" srcId="{6BFF9322-67A2-4FE6-936B-C9570A30CFC2}" destId="{1FBA7928-A66E-4596-BEED-25350036232B}" srcOrd="0" destOrd="0" presId="urn:microsoft.com/office/officeart/2005/8/layout/radial2"/>
    <dgm:cxn modelId="{6CA1A07A-5FDC-4710-B35D-6ADDD1A5524F}" srcId="{3DFE5D38-215A-4599-94F8-C5CB406B489C}" destId="{15C3FB01-A1F3-431B-9E2B-BAC0A11255DA}" srcOrd="0" destOrd="0" parTransId="{65AE9D13-A990-4D81-9A1D-15AA360063F2}" sibTransId="{D8B0A8B3-DA20-479B-8F2B-0884A6FCE53B}"/>
    <dgm:cxn modelId="{20428B80-5399-443C-A7AE-E66A2D2FA19D}" srcId="{15C3FB01-A1F3-431B-9E2B-BAC0A11255DA}" destId="{6BFF9322-67A2-4FE6-936B-C9570A30CFC2}" srcOrd="0" destOrd="0" parTransId="{E347F766-9E8F-4142-8097-3F5B4383B99D}" sibTransId="{33CD269D-47CC-4674-9239-DADD9749F808}"/>
    <dgm:cxn modelId="{16A66788-4D69-4A53-A8FC-F56696CF8DF6}" srcId="{C186E585-FBF7-4B45-AF51-8181A8587C10}" destId="{3BF49697-0CA7-4DED-BB67-0C3F4256D185}" srcOrd="0" destOrd="0" parTransId="{6AC4FF23-EC7B-4CFE-947F-7B8A148364FC}" sibTransId="{92593D50-444B-42E8-AF5B-04F298B3BC80}"/>
    <dgm:cxn modelId="{5844818A-F130-4DCA-825E-91D92479997D}" type="presOf" srcId="{7D1589A0-9B04-499B-A184-77C19D56B92B}" destId="{DD9080C2-92D9-4145-BE77-907C6AA6C77B}" srcOrd="0" destOrd="0" presId="urn:microsoft.com/office/officeart/2005/8/layout/radial2"/>
    <dgm:cxn modelId="{EE9A908D-C178-498B-9D18-0BFADDC9D3EC}" type="presOf" srcId="{15C3FB01-A1F3-431B-9E2B-BAC0A11255DA}" destId="{68F8B303-756F-424A-A765-D118A3B28F0A}" srcOrd="0" destOrd="0" presId="urn:microsoft.com/office/officeart/2005/8/layout/radial2"/>
    <dgm:cxn modelId="{7006D3AC-0739-4A72-A333-A81DA59FD424}" type="presOf" srcId="{C186E585-FBF7-4B45-AF51-8181A8587C10}" destId="{1F66D7C2-E2F7-411B-B283-935CA27D41F4}" srcOrd="0" destOrd="0" presId="urn:microsoft.com/office/officeart/2005/8/layout/radial2"/>
    <dgm:cxn modelId="{82902BB6-B509-4145-96D1-E0E5BA01C361}" srcId="{7D1589A0-9B04-499B-A184-77C19D56B92B}" destId="{D601889E-503F-46C3-8A76-93F091CB1269}" srcOrd="0" destOrd="0" parTransId="{1AF0003D-861D-4C05-9AA9-749E037DD788}" sibTransId="{4B64F498-1C21-4F12-86EA-E36DAE4FE0E2}"/>
    <dgm:cxn modelId="{2FB932CC-5B2B-4116-A6C6-A89567DF757A}" type="presOf" srcId="{3DFE5D38-215A-4599-94F8-C5CB406B489C}" destId="{FACB1867-70FB-4798-81A8-BEB445C4E5F6}" srcOrd="0" destOrd="0" presId="urn:microsoft.com/office/officeart/2005/8/layout/radial2"/>
    <dgm:cxn modelId="{CF7544EA-75D8-4025-AA18-F5840711237B}" srcId="{C186E585-FBF7-4B45-AF51-8181A8587C10}" destId="{E06A0D3D-63EB-46AC-AE49-5C7E6A707D1C}" srcOrd="1" destOrd="0" parTransId="{8B303802-9CD5-4C8D-A6B3-94D5B4B218C3}" sibTransId="{BC3DBF76-8F75-47DE-BE02-5076BE29AF88}"/>
    <dgm:cxn modelId="{DCA6AAF1-F72F-4CAE-89AD-ABABB0F772D4}" type="presOf" srcId="{E06A0D3D-63EB-46AC-AE49-5C7E6A707D1C}" destId="{9B236968-9A32-42A0-A763-8193EA607722}" srcOrd="0" destOrd="1" presId="urn:microsoft.com/office/officeart/2005/8/layout/radial2"/>
    <dgm:cxn modelId="{720DB6F1-F2A4-4630-B967-3435915197DB}" type="presOf" srcId="{3BF49697-0CA7-4DED-BB67-0C3F4256D185}" destId="{9B236968-9A32-42A0-A763-8193EA607722}" srcOrd="0" destOrd="0" presId="urn:microsoft.com/office/officeart/2005/8/layout/radial2"/>
    <dgm:cxn modelId="{936B9CF6-33FE-4470-B534-2526760E94B7}" srcId="{7D1589A0-9B04-499B-A184-77C19D56B92B}" destId="{80899F78-1707-4394-82C9-E3515F4F237F}" srcOrd="1" destOrd="0" parTransId="{D1553534-7A87-43AA-9FD8-7AA1ADEE267B}" sibTransId="{1404AEA0-47FB-497D-B570-9E211B63A022}"/>
    <dgm:cxn modelId="{A271D4AF-AE09-40B4-ACD8-2AE207B4F64D}" type="presParOf" srcId="{FACB1867-70FB-4798-81A8-BEB445C4E5F6}" destId="{D7D28339-B02D-4CD6-A9D2-5EBAE86948DB}" srcOrd="0" destOrd="0" presId="urn:microsoft.com/office/officeart/2005/8/layout/radial2"/>
    <dgm:cxn modelId="{19591AA8-E726-4571-A68B-200B8F5A5D01}" type="presParOf" srcId="{D7D28339-B02D-4CD6-A9D2-5EBAE86948DB}" destId="{B24B20BB-408F-4806-903A-0C46645032AC}" srcOrd="0" destOrd="0" presId="urn:microsoft.com/office/officeart/2005/8/layout/radial2"/>
    <dgm:cxn modelId="{57EE6B33-B11A-4634-A8E8-3AD9DD96B318}" type="presParOf" srcId="{B24B20BB-408F-4806-903A-0C46645032AC}" destId="{1DFBED17-C5F0-4B27-81AB-776A65D1396D}" srcOrd="0" destOrd="0" presId="urn:microsoft.com/office/officeart/2005/8/layout/radial2"/>
    <dgm:cxn modelId="{7BCDD705-C958-4EC5-B6E4-B4388217914C}" type="presParOf" srcId="{B24B20BB-408F-4806-903A-0C46645032AC}" destId="{A50E697D-2E7F-4052-8E35-7F84BD5CD2B3}" srcOrd="1" destOrd="0" presId="urn:microsoft.com/office/officeart/2005/8/layout/radial2"/>
    <dgm:cxn modelId="{904D789A-FC04-41D8-92A9-A4F72FC92590}" type="presParOf" srcId="{D7D28339-B02D-4CD6-A9D2-5EBAE86948DB}" destId="{914C45FF-80D5-40FF-A681-5374A66E7810}" srcOrd="1" destOrd="0" presId="urn:microsoft.com/office/officeart/2005/8/layout/radial2"/>
    <dgm:cxn modelId="{D00D11A7-115F-4ADD-A197-C3A72F5D81F1}" type="presParOf" srcId="{D7D28339-B02D-4CD6-A9D2-5EBAE86948DB}" destId="{239D52FB-0439-46D3-A392-6ACFD75D3058}" srcOrd="2" destOrd="0" presId="urn:microsoft.com/office/officeart/2005/8/layout/radial2"/>
    <dgm:cxn modelId="{61EE6A40-D8B7-4898-A19B-AFC31AD023C4}" type="presParOf" srcId="{239D52FB-0439-46D3-A392-6ACFD75D3058}" destId="{68F8B303-756F-424A-A765-D118A3B28F0A}" srcOrd="0" destOrd="0" presId="urn:microsoft.com/office/officeart/2005/8/layout/radial2"/>
    <dgm:cxn modelId="{D48B58A5-485E-413A-AC4B-B014FE96204F}" type="presParOf" srcId="{239D52FB-0439-46D3-A392-6ACFD75D3058}" destId="{1FBA7928-A66E-4596-BEED-25350036232B}" srcOrd="1" destOrd="0" presId="urn:microsoft.com/office/officeart/2005/8/layout/radial2"/>
    <dgm:cxn modelId="{D440FB38-5A22-47FF-864B-80B6BDBDD55B}" type="presParOf" srcId="{D7D28339-B02D-4CD6-A9D2-5EBAE86948DB}" destId="{3A46202B-ED92-42BD-BF39-AD20A1C0B8FC}" srcOrd="3" destOrd="0" presId="urn:microsoft.com/office/officeart/2005/8/layout/radial2"/>
    <dgm:cxn modelId="{6FA76C83-C508-421A-B8EC-25926F45436C}" type="presParOf" srcId="{D7D28339-B02D-4CD6-A9D2-5EBAE86948DB}" destId="{4E0EEC04-23A6-46DB-AB36-084B36F4B894}" srcOrd="4" destOrd="0" presId="urn:microsoft.com/office/officeart/2005/8/layout/radial2"/>
    <dgm:cxn modelId="{A8EB285B-B5DD-4CAB-904F-3508EDB723CF}" type="presParOf" srcId="{4E0EEC04-23A6-46DB-AB36-084B36F4B894}" destId="{1F66D7C2-E2F7-411B-B283-935CA27D41F4}" srcOrd="0" destOrd="0" presId="urn:microsoft.com/office/officeart/2005/8/layout/radial2"/>
    <dgm:cxn modelId="{FFA47270-59AC-4907-867D-C92F1E72DE59}" type="presParOf" srcId="{4E0EEC04-23A6-46DB-AB36-084B36F4B894}" destId="{9B236968-9A32-42A0-A763-8193EA607722}" srcOrd="1" destOrd="0" presId="urn:microsoft.com/office/officeart/2005/8/layout/radial2"/>
    <dgm:cxn modelId="{6CF9E98C-DB1A-418C-B6D5-1147031DB0DE}" type="presParOf" srcId="{D7D28339-B02D-4CD6-A9D2-5EBAE86948DB}" destId="{B1E24D50-994D-4B7B-8304-8FF5BAF71FB7}" srcOrd="5" destOrd="0" presId="urn:microsoft.com/office/officeart/2005/8/layout/radial2"/>
    <dgm:cxn modelId="{C3D5DD1D-C5E9-4FB6-B627-A95FFCE1ABE8}" type="presParOf" srcId="{D7D28339-B02D-4CD6-A9D2-5EBAE86948DB}" destId="{220D9BCC-68E4-42EB-9F48-BE58984094AF}" srcOrd="6" destOrd="0" presId="urn:microsoft.com/office/officeart/2005/8/layout/radial2"/>
    <dgm:cxn modelId="{4E5B7412-A045-4610-8101-429671818188}" type="presParOf" srcId="{220D9BCC-68E4-42EB-9F48-BE58984094AF}" destId="{DD9080C2-92D9-4145-BE77-907C6AA6C77B}" srcOrd="0" destOrd="0" presId="urn:microsoft.com/office/officeart/2005/8/layout/radial2"/>
    <dgm:cxn modelId="{60F3BB54-44AB-4FC3-A1E2-B6060669A0A4}" type="presParOf" srcId="{220D9BCC-68E4-42EB-9F48-BE58984094AF}" destId="{36763786-8E13-4B76-9673-9D980F35ED4C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E24D50-994D-4B7B-8304-8FF5BAF71FB7}">
      <dsp:nvSpPr>
        <dsp:cNvPr id="0" name=""/>
        <dsp:cNvSpPr/>
      </dsp:nvSpPr>
      <dsp:spPr>
        <a:xfrm rot="2563368">
          <a:off x="4529098" y="3849377"/>
          <a:ext cx="825092" cy="39287"/>
        </a:xfrm>
        <a:custGeom>
          <a:avLst/>
          <a:gdLst/>
          <a:ahLst/>
          <a:cxnLst/>
          <a:rect l="0" t="0" r="0" b="0"/>
          <a:pathLst>
            <a:path>
              <a:moveTo>
                <a:pt x="0" y="19643"/>
              </a:moveTo>
              <a:lnTo>
                <a:pt x="825092" y="19643"/>
              </a:lnTo>
            </a:path>
          </a:pathLst>
        </a:custGeom>
        <a:noFill/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46202B-ED92-42BD-BF39-AD20A1C0B8FC}">
      <dsp:nvSpPr>
        <dsp:cNvPr id="0" name=""/>
        <dsp:cNvSpPr/>
      </dsp:nvSpPr>
      <dsp:spPr>
        <a:xfrm>
          <a:off x="4638569" y="2718317"/>
          <a:ext cx="918197" cy="39287"/>
        </a:xfrm>
        <a:custGeom>
          <a:avLst/>
          <a:gdLst/>
          <a:ahLst/>
          <a:cxnLst/>
          <a:rect l="0" t="0" r="0" b="0"/>
          <a:pathLst>
            <a:path>
              <a:moveTo>
                <a:pt x="0" y="19643"/>
              </a:moveTo>
              <a:lnTo>
                <a:pt x="918197" y="19643"/>
              </a:lnTo>
            </a:path>
          </a:pathLst>
        </a:custGeom>
        <a:noFill/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14C45FF-80D5-40FF-A681-5374A66E7810}">
      <dsp:nvSpPr>
        <dsp:cNvPr id="0" name=""/>
        <dsp:cNvSpPr/>
      </dsp:nvSpPr>
      <dsp:spPr>
        <a:xfrm rot="19036632">
          <a:off x="4529098" y="1587257"/>
          <a:ext cx="825092" cy="39287"/>
        </a:xfrm>
        <a:custGeom>
          <a:avLst/>
          <a:gdLst/>
          <a:ahLst/>
          <a:cxnLst/>
          <a:rect l="0" t="0" r="0" b="0"/>
          <a:pathLst>
            <a:path>
              <a:moveTo>
                <a:pt x="0" y="19643"/>
              </a:moveTo>
              <a:lnTo>
                <a:pt x="825092" y="19643"/>
              </a:lnTo>
            </a:path>
          </a:pathLst>
        </a:custGeom>
        <a:noFill/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0E697D-2E7F-4052-8E35-7F84BD5CD2B3}">
      <dsp:nvSpPr>
        <dsp:cNvPr id="0" name=""/>
        <dsp:cNvSpPr/>
      </dsp:nvSpPr>
      <dsp:spPr>
        <a:xfrm>
          <a:off x="2400241" y="1421297"/>
          <a:ext cx="2633327" cy="2633327"/>
        </a:xfrm>
        <a:prstGeom prst="ellipse">
          <a:avLst/>
        </a:prstGeom>
        <a:solidFill>
          <a:srgbClr val="97213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F8B303-756F-424A-A765-D118A3B28F0A}">
      <dsp:nvSpPr>
        <dsp:cNvPr id="0" name=""/>
        <dsp:cNvSpPr/>
      </dsp:nvSpPr>
      <dsp:spPr>
        <a:xfrm>
          <a:off x="5035089" y="1034"/>
          <a:ext cx="1579996" cy="1579996"/>
        </a:xfrm>
        <a:prstGeom prst="ellipse">
          <a:avLst/>
        </a:prstGeom>
        <a:solidFill>
          <a:srgbClr val="AF6175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2000" kern="1200" dirty="0"/>
            <a:t>Colorless</a:t>
          </a:r>
          <a:endParaRPr lang="ko-KR" altLang="en-US" sz="2000" kern="1200" dirty="0"/>
        </a:p>
      </dsp:txBody>
      <dsp:txXfrm>
        <a:off x="5266474" y="232419"/>
        <a:ext cx="1117226" cy="1117226"/>
      </dsp:txXfrm>
    </dsp:sp>
    <dsp:sp modelId="{1FBA7928-A66E-4596-BEED-25350036232B}">
      <dsp:nvSpPr>
        <dsp:cNvPr id="0" name=""/>
        <dsp:cNvSpPr/>
      </dsp:nvSpPr>
      <dsp:spPr>
        <a:xfrm>
          <a:off x="6773085" y="1034"/>
          <a:ext cx="2369994" cy="15799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228600" lvl="1" indent="-228600" algn="l" defTabSz="8890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ko-KR" sz="2000" kern="1200" dirty="0"/>
            <a:t>Metal </a:t>
          </a:r>
          <a:r>
            <a:rPr lang="ko-KR" altLang="en-US" sz="2000" kern="1200" dirty="0"/>
            <a:t>종류</a:t>
          </a:r>
        </a:p>
        <a:p>
          <a:pPr marL="228600" lvl="1" indent="-228600" algn="l" defTabSz="8890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ko-KR" sz="2000" kern="1200" dirty="0"/>
            <a:t>Ga, Zn</a:t>
          </a:r>
          <a:endParaRPr lang="ko-KR" altLang="en-US" sz="2000" kern="1200" dirty="0"/>
        </a:p>
      </dsp:txBody>
      <dsp:txXfrm>
        <a:off x="6773085" y="1034"/>
        <a:ext cx="2369994" cy="1579996"/>
      </dsp:txXfrm>
    </dsp:sp>
    <dsp:sp modelId="{1F66D7C2-E2F7-411B-B283-935CA27D41F4}">
      <dsp:nvSpPr>
        <dsp:cNvPr id="0" name=""/>
        <dsp:cNvSpPr/>
      </dsp:nvSpPr>
      <dsp:spPr>
        <a:xfrm>
          <a:off x="5556767" y="1947963"/>
          <a:ext cx="1579996" cy="1579996"/>
        </a:xfrm>
        <a:prstGeom prst="ellipse">
          <a:avLst/>
        </a:prstGeom>
        <a:solidFill>
          <a:srgbClr val="C08A98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2000" kern="1200" dirty="0"/>
            <a:t>Chelation</a:t>
          </a:r>
          <a:endParaRPr lang="ko-KR" altLang="en-US" sz="2000" kern="1200" dirty="0"/>
        </a:p>
      </dsp:txBody>
      <dsp:txXfrm>
        <a:off x="5788152" y="2179348"/>
        <a:ext cx="1117226" cy="1117226"/>
      </dsp:txXfrm>
    </dsp:sp>
    <dsp:sp modelId="{9B236968-9A32-42A0-A763-8193EA607722}">
      <dsp:nvSpPr>
        <dsp:cNvPr id="0" name=""/>
        <dsp:cNvSpPr/>
      </dsp:nvSpPr>
      <dsp:spPr>
        <a:xfrm>
          <a:off x="7294763" y="1947963"/>
          <a:ext cx="2369994" cy="15799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228600" lvl="1" indent="-228600" algn="l" defTabSz="8890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ko-KR" sz="2000" kern="1200" dirty="0"/>
            <a:t>Highly P content</a:t>
          </a:r>
          <a:endParaRPr lang="ko-KR" altLang="en-US" sz="2000" kern="1200" dirty="0"/>
        </a:p>
        <a:p>
          <a:pPr marL="228600" lvl="1" indent="-228600" algn="l" defTabSz="8890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ko-KR" sz="2000" kern="1200" dirty="0"/>
            <a:t>Solubility</a:t>
          </a:r>
          <a:endParaRPr lang="ko-KR" altLang="en-US" sz="2000" kern="1200" dirty="0"/>
        </a:p>
      </dsp:txBody>
      <dsp:txXfrm>
        <a:off x="7294763" y="1947963"/>
        <a:ext cx="2369994" cy="1579996"/>
      </dsp:txXfrm>
    </dsp:sp>
    <dsp:sp modelId="{DD9080C2-92D9-4145-BE77-907C6AA6C77B}">
      <dsp:nvSpPr>
        <dsp:cNvPr id="0" name=""/>
        <dsp:cNvSpPr/>
      </dsp:nvSpPr>
      <dsp:spPr>
        <a:xfrm>
          <a:off x="5035089" y="3894892"/>
          <a:ext cx="1579996" cy="1579996"/>
        </a:xfrm>
        <a:prstGeom prst="ellipse">
          <a:avLst/>
        </a:prstGeom>
        <a:solidFill>
          <a:srgbClr val="B4908B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2000" kern="1200" dirty="0"/>
            <a:t>Toxicity</a:t>
          </a:r>
          <a:endParaRPr lang="ko-KR" altLang="en-US" sz="2000" kern="1200" dirty="0"/>
        </a:p>
      </dsp:txBody>
      <dsp:txXfrm>
        <a:off x="5266474" y="4126277"/>
        <a:ext cx="1117226" cy="1117226"/>
      </dsp:txXfrm>
    </dsp:sp>
    <dsp:sp modelId="{36763786-8E13-4B76-9673-9D980F35ED4C}">
      <dsp:nvSpPr>
        <dsp:cNvPr id="0" name=""/>
        <dsp:cNvSpPr/>
      </dsp:nvSpPr>
      <dsp:spPr>
        <a:xfrm>
          <a:off x="6773085" y="3894892"/>
          <a:ext cx="2369994" cy="15799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228600" lvl="1" indent="-228600" algn="l" defTabSz="8890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ko-KR" sz="2000" kern="1200" dirty="0"/>
            <a:t>Metal </a:t>
          </a:r>
          <a:r>
            <a:rPr lang="ko-KR" altLang="en-US" sz="2000" kern="1200" dirty="0"/>
            <a:t>종류</a:t>
          </a:r>
        </a:p>
        <a:p>
          <a:pPr marL="228600" lvl="1" indent="-228600" algn="l" defTabSz="8890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ko-KR" sz="2000" kern="1200" dirty="0"/>
            <a:t>Bi, Ga</a:t>
          </a:r>
          <a:endParaRPr lang="ko-KR" altLang="en-US" sz="2000" kern="1200" dirty="0"/>
        </a:p>
      </dsp:txBody>
      <dsp:txXfrm>
        <a:off x="6773085" y="3894892"/>
        <a:ext cx="2369994" cy="15799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5240" cy="478701"/>
          </a:xfrm>
          <a:prstGeom prst="rect">
            <a:avLst/>
          </a:prstGeom>
        </p:spPr>
        <p:txBody>
          <a:bodyPr vert="horz" lIns="93744" tIns="46872" rIns="93744" bIns="46872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9109" y="0"/>
            <a:ext cx="2975240" cy="478701"/>
          </a:xfrm>
          <a:prstGeom prst="rect">
            <a:avLst/>
          </a:prstGeom>
        </p:spPr>
        <p:txBody>
          <a:bodyPr vert="horz" lIns="93744" tIns="46872" rIns="93744" bIns="46872" rtlCol="0"/>
          <a:lstStyle>
            <a:lvl1pPr algn="r">
              <a:defRPr sz="1200"/>
            </a:lvl1pPr>
          </a:lstStyle>
          <a:p>
            <a:fld id="{A8F7D36D-3BDA-4D90-91F3-9D48AA1336D4}" type="datetimeFigureOut">
              <a:rPr lang="ko-KR" altLang="en-US" smtClean="0"/>
              <a:t>2023-01-05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571500" y="1192213"/>
            <a:ext cx="5724525" cy="32210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744" tIns="46872" rIns="93744" bIns="46872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6594" y="4591546"/>
            <a:ext cx="5492750" cy="3756720"/>
          </a:xfrm>
          <a:prstGeom prst="rect">
            <a:avLst/>
          </a:prstGeom>
        </p:spPr>
        <p:txBody>
          <a:bodyPr vert="horz" lIns="93744" tIns="46872" rIns="93744" bIns="46872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062176"/>
            <a:ext cx="2975240" cy="478700"/>
          </a:xfrm>
          <a:prstGeom prst="rect">
            <a:avLst/>
          </a:prstGeom>
        </p:spPr>
        <p:txBody>
          <a:bodyPr vert="horz" lIns="93744" tIns="46872" rIns="93744" bIns="46872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9109" y="9062176"/>
            <a:ext cx="2975240" cy="478700"/>
          </a:xfrm>
          <a:prstGeom prst="rect">
            <a:avLst/>
          </a:prstGeom>
        </p:spPr>
        <p:txBody>
          <a:bodyPr vert="horz" lIns="93744" tIns="46872" rIns="93744" bIns="46872" rtlCol="0" anchor="b"/>
          <a:lstStyle>
            <a:lvl1pPr algn="r">
              <a:defRPr sz="1200"/>
            </a:lvl1pPr>
          </a:lstStyle>
          <a:p>
            <a:fld id="{2065E4F0-7534-49CE-81BC-5DDDF826689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03992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ciencedirect.com/topics/chemical-engineering/gallium-compounds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65E4F0-7534-49CE-81BC-5DDDF826689B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52260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65E4F0-7534-49CE-81BC-5DDDF826689B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24677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675C73-3633-4711-BC40-4EEC7DD86012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44410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>
                <a:hlinkClick r:id="rId3"/>
              </a:rPr>
              <a:t>Gallium Compounds - an overview | ScienceDirect Topics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675C73-3633-4711-BC40-4EEC7DD86012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66079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 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2008, 108, 9, 3549–3655, </a:t>
            </a:r>
            <a:r>
              <a:rPr lang="en-US" altLang="ko-KR" sz="1200" i="1" dirty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New J. Chem., </a:t>
            </a:r>
            <a:r>
              <a:rPr lang="en-US" altLang="ko-KR" sz="1200" b="1" dirty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2018</a:t>
            </a:r>
            <a:r>
              <a:rPr lang="en-US" altLang="ko-KR" sz="1200" dirty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42, 1655.</a:t>
            </a:r>
            <a:endParaRPr lang="ko-KR" alt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65E4F0-7534-49CE-81BC-5DDDF826689B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86321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675C73-3633-4711-BC40-4EEC7DD86012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66609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926CCD9-C93F-4003-9D5A-38F4013000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C89E653E-58F6-4B2C-816C-0D4D1671DB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6D5A2A0-E710-4B71-BC75-3699EFD435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85B69-BC2C-445C-9C41-7B59B4566DB2}" type="datetimeFigureOut">
              <a:rPr lang="ko-KR" altLang="en-US" smtClean="0"/>
              <a:t>2023-01-05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6168FD4-8671-47B7-9874-B428FED6E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DC220B1-FD7F-426C-A279-60C81DC58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E5700-EE21-4FEC-99DB-E76F07D5A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219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A1292B8-C8F0-4239-B660-547EC492A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AA6C426-E228-4E68-B07D-29FA509A2E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B9CFC74-0FE4-451F-B247-E04198AAC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85B69-BC2C-445C-9C41-7B59B4566DB2}" type="datetimeFigureOut">
              <a:rPr lang="ko-KR" altLang="en-US" smtClean="0"/>
              <a:t>2023-01-05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6FB3DD5-E737-4F66-825A-BF9CAF9A30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1543471-D5CF-4F87-9455-62A526CB3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E5700-EE21-4FEC-99DB-E76F07D5A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375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2AF2B5C-1121-414B-BAC9-05E31A2282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44C7211-FC99-488B-9535-CE4BFEFFF5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A0FD8AD-6CE9-4465-BC62-BD4B82A91A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85B69-BC2C-445C-9C41-7B59B4566DB2}" type="datetimeFigureOut">
              <a:rPr lang="ko-KR" altLang="en-US" smtClean="0"/>
              <a:t>2023-01-05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B45B6B4-9D62-447C-9337-8AF176E07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0CE4DA3-2FD7-44AE-843A-5A96EB66AD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E5700-EE21-4FEC-99DB-E76F07D5A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0040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58C1FE0-CBF9-423F-89DA-F9AF58AAF1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970D799-0581-4F15-B8ED-A634FD9319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35EBD0A-6B90-4D66-82BA-0D98B49075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AE7C0F0-0D0E-4B63-B5D2-9822AE093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85B69-BC2C-445C-9C41-7B59B4566DB2}" type="datetimeFigureOut">
              <a:rPr lang="ko-KR" altLang="en-US" smtClean="0"/>
              <a:t>2023-01-05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66E6A3C-C4E5-4C96-8CA7-E3475951A8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EDD8388-25E0-47ED-A9EB-0938361C59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E5700-EE21-4FEC-99DB-E76F07D5A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2371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CE2D2BF-BCBD-4BA1-A4ED-9AA0D45241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B9AF34B-370F-4C5D-91C7-1BD19C0569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14C7B5C-B2F0-4370-8D30-F811829ED7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9C285ADD-2F6F-48B8-AD66-02E3E0E787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2657237D-475D-4E26-A0AE-CE75987CCD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1E5BE69F-CF9F-44D6-B615-407DC86AE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85B69-BC2C-445C-9C41-7B59B4566DB2}" type="datetimeFigureOut">
              <a:rPr lang="ko-KR" altLang="en-US" smtClean="0"/>
              <a:t>2023-01-05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4536A6CB-395E-4351-A480-13135DDAA0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88725A92-B1A8-485E-88C5-6B61411292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E5700-EE21-4FEC-99DB-E76F07D5A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0854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D48A0E3-95C0-4058-AEDC-C2CC686B6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4DD7287-3F3C-4826-B158-1FA719E35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85B69-BC2C-445C-9C41-7B59B4566DB2}" type="datetimeFigureOut">
              <a:rPr lang="ko-KR" altLang="en-US" smtClean="0"/>
              <a:t>2023-01-05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4A14D9F-9E07-49D5-AA46-BAEF88561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C28A71EB-0F79-4BE6-99E9-D079BAFD9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E5700-EE21-4FEC-99DB-E76F07D5A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5702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77F8F127-2BC9-4730-A4FC-0F666ABE8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85B69-BC2C-445C-9C41-7B59B4566DB2}" type="datetimeFigureOut">
              <a:rPr lang="ko-KR" altLang="en-US" smtClean="0"/>
              <a:t>2023-01-05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DAE3FFEF-6CEB-4A90-BCD6-13A9D65227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ED35ACB-1E46-4173-991B-DDB3FE9F3E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E5700-EE21-4FEC-99DB-E76F07D5A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3039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FB4E197-BE28-4216-8E0C-E541F2F35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5CEB47B-2E1F-4552-91ED-AC4A7DC282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84A60F8-7790-4354-B200-ADE0405145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E1B00CD-0C20-43CD-AE12-5B2C90DE58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85B69-BC2C-445C-9C41-7B59B4566DB2}" type="datetimeFigureOut">
              <a:rPr lang="ko-KR" altLang="en-US" smtClean="0"/>
              <a:t>2023-01-05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B871E0E-6C00-4562-9E3F-454CA780C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5023C7E-219A-4399-99AD-72F5560CDF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E5700-EE21-4FEC-99DB-E76F07D5A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0390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A5E9C3-EC78-4950-BAFC-4086BED126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8018A724-8EBE-466E-AE03-F3DA4F13516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1A20315-4C1C-4149-8186-F8FC2638F1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94A66B5-E3EB-4C7D-8F03-222F070FCA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85B69-BC2C-445C-9C41-7B59B4566DB2}" type="datetimeFigureOut">
              <a:rPr lang="ko-KR" altLang="en-US" smtClean="0"/>
              <a:t>2023-01-05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BD45564-D828-42CF-A3DE-0241A76D55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8918AB1-0AD7-4452-8A60-3D36D544F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E5700-EE21-4FEC-99DB-E76F07D5A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9279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49AFA1B-7DB6-4FE1-B6E1-905800BA9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114A28E1-D2BF-4E3A-8B6F-D8298ADD40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D49D957-F548-4A44-8BCA-607EAC70B3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85B69-BC2C-445C-9C41-7B59B4566DB2}" type="datetimeFigureOut">
              <a:rPr lang="ko-KR" altLang="en-US" smtClean="0"/>
              <a:t>2023-01-05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5B69475-0FE7-42E7-B879-8EEDC227F2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B9A7112-30E1-40E9-BD03-137769C1C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E5700-EE21-4FEC-99DB-E76F07D5A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9562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A2EF61B2-4606-4CCC-89F7-B78A882875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50DEA2F-B1B5-4886-94E9-4B9947FC5E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0DA86FA-2F41-4C3D-A7C9-C2F560E675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85B69-BC2C-445C-9C41-7B59B4566DB2}" type="datetimeFigureOut">
              <a:rPr lang="ko-KR" altLang="en-US" smtClean="0"/>
              <a:t>2023-01-05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7A79469-3EB1-438C-A1C6-7F2C3ECE9A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93EF504-2CDA-47F9-BF30-06C41D8EE8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E5700-EE21-4FEC-99DB-E76F07D5A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4742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4C3A1367-998D-46CA-A67B-D7E172530E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BE03C1F-5992-4411-B4C1-E2F6586FA5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54327A3-A749-42F2-AB20-D259174121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E85B69-BC2C-445C-9C41-7B59B4566DB2}" type="datetimeFigureOut">
              <a:rPr lang="ko-KR" altLang="en-US" smtClean="0"/>
              <a:t>2023-01-05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D5C81A2-CC66-46D3-8133-84306C066CD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4227E64-57AD-4C43-A168-7A14631972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5E5700-EE21-4FEC-99DB-E76F07D5A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6734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4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>
            <a:extLst>
              <a:ext uri="{FF2B5EF4-FFF2-40B4-BE49-F238E27FC236}">
                <a16:creationId xmlns:a16="http://schemas.microsoft.com/office/drawing/2014/main" id="{5DA4C6FF-9C72-4C36-B5C8-F93E3FFE554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49" y="6331949"/>
            <a:ext cx="1294498" cy="425999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864641B0-02E4-4FBA-A1A7-BC17551EB06D}"/>
              </a:ext>
            </a:extLst>
          </p:cNvPr>
          <p:cNvSpPr txBox="1"/>
          <p:nvPr/>
        </p:nvSpPr>
        <p:spPr>
          <a:xfrm>
            <a:off x="4639383" y="4261592"/>
            <a:ext cx="291323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altLang="ko-KR" sz="20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nd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 Meeting 2022.11.25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6496F4D-0260-1109-E768-71E06465F82F}"/>
              </a:ext>
            </a:extLst>
          </p:cNvPr>
          <p:cNvSpPr txBox="1"/>
          <p:nvPr/>
        </p:nvSpPr>
        <p:spPr>
          <a:xfrm>
            <a:off x="1151119" y="2498969"/>
            <a:ext cx="988975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3600" b="1" dirty="0"/>
              <a:t>Multi</a:t>
            </a:r>
            <a:r>
              <a:rPr lang="ko-KR" altLang="en-US" sz="3600" b="1" dirty="0"/>
              <a:t> </a:t>
            </a:r>
            <a:r>
              <a:rPr lang="en-US" altLang="ko-KR" sz="3600" b="1" dirty="0"/>
              <a:t>nuclear type supramolecular structure</a:t>
            </a:r>
          </a:p>
          <a:p>
            <a:pPr algn="ctr"/>
            <a:r>
              <a:rPr lang="ko-KR" altLang="en-US" sz="3600" b="1" dirty="0"/>
              <a:t>자료조사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20FA231-1359-8843-19D3-F4AFEE8BA221}"/>
              </a:ext>
            </a:extLst>
          </p:cNvPr>
          <p:cNvSpPr txBox="1"/>
          <p:nvPr/>
        </p:nvSpPr>
        <p:spPr>
          <a:xfrm>
            <a:off x="3646842" y="1993839"/>
            <a:ext cx="46795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/>
              <a:t>KU-LG Chem </a:t>
            </a:r>
            <a:r>
              <a:rPr lang="en-US" altLang="ko-KR" b="1" dirty="0" err="1"/>
              <a:t>iPBL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3358487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6"/>
    </mc:Choice>
    <mc:Fallback xmlns="">
      <p:transition spd="slow" advTm="127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>
            <a:extLst>
              <a:ext uri="{FF2B5EF4-FFF2-40B4-BE49-F238E27FC236}">
                <a16:creationId xmlns:a16="http://schemas.microsoft.com/office/drawing/2014/main" id="{D5581A91-5ADE-BC68-458A-205DB8B1437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13924832"/>
              </p:ext>
            </p:extLst>
          </p:nvPr>
        </p:nvGraphicFramePr>
        <p:xfrm>
          <a:off x="-2141553" y="967590"/>
          <a:ext cx="12065000" cy="54759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42447B11-7A8D-2EAF-956E-CA833EEB051B}"/>
              </a:ext>
            </a:extLst>
          </p:cNvPr>
          <p:cNvSpPr txBox="1"/>
          <p:nvPr/>
        </p:nvSpPr>
        <p:spPr>
          <a:xfrm>
            <a:off x="270544" y="184801"/>
            <a:ext cx="263458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ko-KR" altLang="en-US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특허 회피 전략</a:t>
            </a:r>
            <a:endParaRPr lang="ko-KR" altLang="en-US" sz="2400" dirty="0"/>
          </a:p>
        </p:txBody>
      </p:sp>
      <p:sp>
        <p:nvSpPr>
          <p:cNvPr id="10" name="Rectangle 13">
            <a:extLst>
              <a:ext uri="{FF2B5EF4-FFF2-40B4-BE49-F238E27FC236}">
                <a16:creationId xmlns:a16="http://schemas.microsoft.com/office/drawing/2014/main" id="{2D9F7D25-2B0A-DC1C-2836-2E6DD8D3A268}"/>
              </a:ext>
            </a:extLst>
          </p:cNvPr>
          <p:cNvSpPr/>
          <p:nvPr/>
        </p:nvSpPr>
        <p:spPr bwMode="auto">
          <a:xfrm>
            <a:off x="68785" y="61691"/>
            <a:ext cx="135550" cy="707886"/>
          </a:xfrm>
          <a:prstGeom prst="rect">
            <a:avLst/>
          </a:prstGeom>
          <a:solidFill>
            <a:srgbClr val="8700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759B41-53F4-0909-1FFD-320393D033B3}"/>
              </a:ext>
            </a:extLst>
          </p:cNvPr>
          <p:cNvSpPr txBox="1"/>
          <p:nvPr/>
        </p:nvSpPr>
        <p:spPr>
          <a:xfrm>
            <a:off x="602423" y="3228945"/>
            <a:ext cx="203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Supramolecule</a:t>
            </a:r>
            <a:endParaRPr lang="ko-KR" alt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CEA2FAD-B15B-6FEA-E011-F6FA8E5ECDDE}"/>
              </a:ext>
            </a:extLst>
          </p:cNvPr>
          <p:cNvSpPr txBox="1"/>
          <p:nvPr/>
        </p:nvSpPr>
        <p:spPr>
          <a:xfrm>
            <a:off x="602423" y="3823309"/>
            <a:ext cx="1950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Multi-nuclei type</a:t>
            </a:r>
            <a:endParaRPr lang="ko-KR" alt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69666CF-C9B2-D24D-B090-553FF136EC73}"/>
              </a:ext>
            </a:extLst>
          </p:cNvPr>
          <p:cNvSpPr txBox="1"/>
          <p:nvPr/>
        </p:nvSpPr>
        <p:spPr>
          <a:xfrm flipH="1">
            <a:off x="7602669" y="1462146"/>
            <a:ext cx="44470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Supramolecular</a:t>
            </a:r>
            <a:r>
              <a:rPr lang="ko-KR" altLang="en-US" dirty="0"/>
              <a:t> </a:t>
            </a:r>
            <a:r>
              <a:rPr lang="en-US" altLang="ko-KR" dirty="0"/>
              <a:t>chemistry (</a:t>
            </a:r>
            <a:r>
              <a:rPr lang="ko-KR" altLang="en-US" dirty="0" err="1"/>
              <a:t>초분자</a:t>
            </a:r>
            <a:r>
              <a:rPr lang="ko-KR" altLang="en-US" dirty="0"/>
              <a:t> 화학</a:t>
            </a:r>
            <a:r>
              <a:rPr lang="en-US" altLang="ko-KR" dirty="0"/>
              <a:t>) :</a:t>
            </a:r>
          </a:p>
          <a:p>
            <a:r>
              <a:rPr lang="ko-KR" altLang="en-US" dirty="0"/>
              <a:t>분자 간 결합에 의해 형성되는 </a:t>
            </a:r>
            <a:r>
              <a:rPr lang="en-US" altLang="ko-KR" dirty="0"/>
              <a:t>molecule assembly</a:t>
            </a:r>
            <a:r>
              <a:rPr lang="ko-KR" altLang="en-US" dirty="0"/>
              <a:t>로 </a:t>
            </a:r>
            <a:r>
              <a:rPr lang="en-US" altLang="ko-KR" dirty="0"/>
              <a:t>molecular recognition, self-assembly, host-guest system </a:t>
            </a:r>
            <a:r>
              <a:rPr lang="ko-KR" altLang="en-US" dirty="0"/>
              <a:t>등이 </a:t>
            </a:r>
            <a:r>
              <a:rPr lang="en-US" altLang="ko-KR" dirty="0"/>
              <a:t>supramolecular chemistry</a:t>
            </a:r>
            <a:r>
              <a:rPr lang="ko-KR" altLang="en-US" dirty="0"/>
              <a:t>의 원리라고 할 수 있다</a:t>
            </a:r>
            <a:r>
              <a:rPr lang="en-US" altLang="ko-KR" dirty="0"/>
              <a:t>.</a:t>
            </a:r>
            <a:r>
              <a:rPr lang="ko-KR" altLang="en-US" dirty="0"/>
              <a:t> </a:t>
            </a:r>
          </a:p>
        </p:txBody>
      </p:sp>
      <p:pic>
        <p:nvPicPr>
          <p:cNvPr id="1026" name="Picture 2" descr="소스 이미지 보기">
            <a:extLst>
              <a:ext uri="{FF2B5EF4-FFF2-40B4-BE49-F238E27FC236}">
                <a16:creationId xmlns:a16="http://schemas.microsoft.com/office/drawing/2014/main" id="{F95065B7-E1DA-12C5-846D-FE9D98EB4E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8160" y="3823309"/>
            <a:ext cx="5181600" cy="194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02996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42447B11-7A8D-2EAF-956E-CA833EEB051B}"/>
              </a:ext>
            </a:extLst>
          </p:cNvPr>
          <p:cNvSpPr txBox="1"/>
          <p:nvPr/>
        </p:nvSpPr>
        <p:spPr>
          <a:xfrm>
            <a:off x="270544" y="184801"/>
            <a:ext cx="414905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2. Metal</a:t>
            </a:r>
            <a:r>
              <a:rPr lang="ko-KR" altLang="en-US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 종류 및 특징</a:t>
            </a:r>
            <a:endParaRPr lang="ko-KR" altLang="en-US" sz="2400" dirty="0"/>
          </a:p>
        </p:txBody>
      </p:sp>
      <p:sp>
        <p:nvSpPr>
          <p:cNvPr id="10" name="Rectangle 13">
            <a:extLst>
              <a:ext uri="{FF2B5EF4-FFF2-40B4-BE49-F238E27FC236}">
                <a16:creationId xmlns:a16="http://schemas.microsoft.com/office/drawing/2014/main" id="{2D9F7D25-2B0A-DC1C-2836-2E6DD8D3A268}"/>
              </a:ext>
            </a:extLst>
          </p:cNvPr>
          <p:cNvSpPr/>
          <p:nvPr/>
        </p:nvSpPr>
        <p:spPr bwMode="auto">
          <a:xfrm>
            <a:off x="68785" y="61691"/>
            <a:ext cx="135550" cy="707886"/>
          </a:xfrm>
          <a:prstGeom prst="rect">
            <a:avLst/>
          </a:prstGeom>
          <a:solidFill>
            <a:srgbClr val="8700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5" name="표 5">
            <a:extLst>
              <a:ext uri="{FF2B5EF4-FFF2-40B4-BE49-F238E27FC236}">
                <a16:creationId xmlns:a16="http://schemas.microsoft.com/office/drawing/2014/main" id="{E8B6D49B-5371-01BC-AC51-65B65DC92B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2552173"/>
              </p:ext>
            </p:extLst>
          </p:nvPr>
        </p:nvGraphicFramePr>
        <p:xfrm>
          <a:off x="873760" y="1237826"/>
          <a:ext cx="9723120" cy="2595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30780">
                  <a:extLst>
                    <a:ext uri="{9D8B030D-6E8A-4147-A177-3AD203B41FA5}">
                      <a16:colId xmlns:a16="http://schemas.microsoft.com/office/drawing/2014/main" val="1732323157"/>
                    </a:ext>
                  </a:extLst>
                </a:gridCol>
                <a:gridCol w="2430780">
                  <a:extLst>
                    <a:ext uri="{9D8B030D-6E8A-4147-A177-3AD203B41FA5}">
                      <a16:colId xmlns:a16="http://schemas.microsoft.com/office/drawing/2014/main" val="3223578431"/>
                    </a:ext>
                  </a:extLst>
                </a:gridCol>
                <a:gridCol w="2430780">
                  <a:extLst>
                    <a:ext uri="{9D8B030D-6E8A-4147-A177-3AD203B41FA5}">
                      <a16:colId xmlns:a16="http://schemas.microsoft.com/office/drawing/2014/main" val="887912699"/>
                    </a:ext>
                  </a:extLst>
                </a:gridCol>
                <a:gridCol w="2430780">
                  <a:extLst>
                    <a:ext uri="{9D8B030D-6E8A-4147-A177-3AD203B41FA5}">
                      <a16:colId xmlns:a16="http://schemas.microsoft.com/office/drawing/2014/main" val="40122963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Metal</a:t>
                      </a:r>
                      <a:endParaRPr lang="ko-KR" altLang="en-US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Oxidative number</a:t>
                      </a:r>
                      <a:endParaRPr lang="ko-KR" altLang="en-US" dirty="0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Color</a:t>
                      </a:r>
                      <a:endParaRPr lang="ko-KR" altLang="en-US" dirty="0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toxicity</a:t>
                      </a:r>
                      <a:endParaRPr lang="ko-KR" altLang="en-US" dirty="0"/>
                    </a:p>
                  </a:txBody>
                  <a:tcPr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892583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Zn (Zinc)</a:t>
                      </a:r>
                      <a:endParaRPr lang="ko-KR" altLang="en-US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+2, +3, +4</a:t>
                      </a:r>
                      <a:endParaRPr lang="ko-KR" altLang="en-US" dirty="0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bluish silver</a:t>
                      </a:r>
                      <a:endParaRPr lang="ko-KR" altLang="en-US" dirty="0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/>
                        <a:t>O</a:t>
                      </a:r>
                      <a:endParaRPr lang="ko-KR" altLang="en-US" dirty="0"/>
                    </a:p>
                  </a:txBody>
                  <a:tcPr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6644778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Ga (Gallium)</a:t>
                      </a:r>
                      <a:endParaRPr lang="ko-KR" altLang="en-US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+3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silvery-white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/>
                        <a:t>O</a:t>
                      </a:r>
                      <a:endParaRPr lang="ko-KR" altLang="en-US" dirty="0"/>
                    </a:p>
                  </a:txBody>
                  <a:tcPr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7799635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Sb (Antimony)</a:t>
                      </a:r>
                      <a:endParaRPr lang="ko-KR" altLang="en-US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−3, +3, +5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silvery lustrous gray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/>
                        <a:t>O</a:t>
                      </a:r>
                      <a:endParaRPr lang="ko-KR" altLang="en-US" dirty="0"/>
                    </a:p>
                  </a:txBody>
                  <a:tcPr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2487190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Bi (Bismuth)</a:t>
                      </a:r>
                      <a:endParaRPr lang="ko-KR" altLang="en-US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sz="1800" b="0" i="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+3, +5</a:t>
                      </a: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brownish silver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X</a:t>
                      </a:r>
                      <a:endParaRPr lang="ko-KR" altLang="en-US" dirty="0"/>
                    </a:p>
                  </a:txBody>
                  <a:tcPr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6596104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Fe (Iron)</a:t>
                      </a:r>
                      <a:endParaRPr lang="ko-KR" altLang="en-US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+1, +2, +3</a:t>
                      </a:r>
                      <a:endParaRPr lang="ko-KR" alt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silvery-gray</a:t>
                      </a:r>
                      <a:endParaRPr lang="ko-KR" alt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/>
                        <a:t>O</a:t>
                      </a:r>
                      <a:endParaRPr lang="ko-KR" altLang="en-US" dirty="0"/>
                    </a:p>
                  </a:txBody>
                  <a:tcPr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52468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Sn (tin)</a:t>
                      </a:r>
                      <a:endParaRPr lang="ko-KR" altLang="en-US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/>
                        <a:t>+2, +4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silvery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O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887231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64477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1F97AA3-6AD3-39BD-7E55-225BB951D25F}"/>
              </a:ext>
            </a:extLst>
          </p:cNvPr>
          <p:cNvSpPr txBox="1"/>
          <p:nvPr/>
        </p:nvSpPr>
        <p:spPr>
          <a:xfrm>
            <a:off x="270544" y="184801"/>
            <a:ext cx="390521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3. Metal</a:t>
            </a:r>
            <a:r>
              <a:rPr lang="ko-KR" altLang="en-US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의 종류와 결합</a:t>
            </a:r>
            <a:endParaRPr lang="ko-KR" alt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5649AB-12CA-DF6A-BAF0-393F2D9C520F}"/>
              </a:ext>
            </a:extLst>
          </p:cNvPr>
          <p:cNvSpPr txBox="1"/>
          <p:nvPr/>
        </p:nvSpPr>
        <p:spPr>
          <a:xfrm>
            <a:off x="55333" y="831681"/>
            <a:ext cx="90139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altLang="ko-KR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Zinc</a:t>
            </a:r>
            <a:endParaRPr lang="ko-KR" altLang="en-US" sz="2000" b="1" dirty="0">
              <a:solidFill>
                <a:srgbClr val="87002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13">
            <a:extLst>
              <a:ext uri="{FF2B5EF4-FFF2-40B4-BE49-F238E27FC236}">
                <a16:creationId xmlns:a16="http://schemas.microsoft.com/office/drawing/2014/main" id="{9C933AF5-1A84-59D8-4F19-E923F8726FA4}"/>
              </a:ext>
            </a:extLst>
          </p:cNvPr>
          <p:cNvSpPr/>
          <p:nvPr/>
        </p:nvSpPr>
        <p:spPr bwMode="auto">
          <a:xfrm>
            <a:off x="68785" y="61691"/>
            <a:ext cx="135550" cy="707886"/>
          </a:xfrm>
          <a:prstGeom prst="rect">
            <a:avLst/>
          </a:prstGeom>
          <a:solidFill>
            <a:srgbClr val="8700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57DBEE2-DBC1-8BB6-DBD3-41C8388A8D0A}"/>
              </a:ext>
            </a:extLst>
          </p:cNvPr>
          <p:cNvSpPr txBox="1"/>
          <p:nvPr/>
        </p:nvSpPr>
        <p:spPr>
          <a:xfrm>
            <a:off x="11360830" y="-19662"/>
            <a:ext cx="8130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</a:t>
            </a:r>
            <a:endParaRPr lang="ko-KR" altLang="en-US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7CACA12F-6379-08E6-7E0F-4A96C499C4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551" y="1433708"/>
            <a:ext cx="3515788" cy="2924347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013477C0-509E-567C-8644-AF848A0987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53191" y="1417006"/>
            <a:ext cx="6755514" cy="3375208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356EFF3-A4C7-8528-4342-3E92AC043EA2}"/>
              </a:ext>
            </a:extLst>
          </p:cNvPr>
          <p:cNvSpPr txBox="1"/>
          <p:nvPr/>
        </p:nvSpPr>
        <p:spPr>
          <a:xfrm>
            <a:off x="5847680" y="4866597"/>
            <a:ext cx="620776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de-DE" altLang="ko-KR" sz="1100" dirty="0"/>
              <a:t>J. AM. CHEM. SOC. 2007, 129, 3173-3181 </a:t>
            </a:r>
            <a:endParaRPr lang="ko-KR" altLang="en-US" sz="11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DEF5AAA-FB42-3A7B-8B59-EDAC0D3BB8CF}"/>
              </a:ext>
            </a:extLst>
          </p:cNvPr>
          <p:cNvSpPr txBox="1"/>
          <p:nvPr/>
        </p:nvSpPr>
        <p:spPr>
          <a:xfrm>
            <a:off x="5559591" y="5701686"/>
            <a:ext cx="620776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ko-KR" sz="1100" dirty="0"/>
              <a:t>/ International Journal of Biological Macromolecules 114 (2018) 1233–1239</a:t>
            </a:r>
            <a:endParaRPr lang="ko-KR" altLang="en-US" sz="1100" dirty="0"/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A0782073-43AB-0F5E-B28C-3B564F0EE2C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53126"/>
          <a:stretch/>
        </p:blipFill>
        <p:spPr>
          <a:xfrm>
            <a:off x="3431321" y="4850847"/>
            <a:ext cx="3266694" cy="1946590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88344768-B82A-DEA5-A582-0E24A89E308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47229"/>
          <a:stretch/>
        </p:blipFill>
        <p:spPr>
          <a:xfrm>
            <a:off x="136560" y="4605935"/>
            <a:ext cx="3266694" cy="2191502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D63A1D84-8C99-23DF-BB1E-C4C59F4BB9E9}"/>
              </a:ext>
            </a:extLst>
          </p:cNvPr>
          <p:cNvSpPr txBox="1"/>
          <p:nvPr/>
        </p:nvSpPr>
        <p:spPr>
          <a:xfrm>
            <a:off x="5070786" y="6175094"/>
            <a:ext cx="658368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ko-KR" altLang="en-US" sz="1100" dirty="0" err="1"/>
              <a:t>A</a:t>
            </a:r>
            <a:r>
              <a:rPr lang="ko-KR" altLang="en-US" sz="1100" dirty="0"/>
              <a:t>. </a:t>
            </a:r>
            <a:r>
              <a:rPr lang="ko-KR" altLang="en-US" sz="1100" dirty="0" err="1"/>
              <a:t>Jain</a:t>
            </a:r>
            <a:r>
              <a:rPr lang="ko-KR" altLang="en-US" sz="1100" dirty="0"/>
              <a:t> </a:t>
            </a:r>
            <a:r>
              <a:rPr lang="ko-KR" altLang="en-US" sz="1100" dirty="0" err="1"/>
              <a:t>et</a:t>
            </a:r>
            <a:r>
              <a:rPr lang="ko-KR" altLang="en-US" sz="1100" dirty="0"/>
              <a:t> </a:t>
            </a:r>
            <a:r>
              <a:rPr lang="ko-KR" altLang="en-US" sz="1100" dirty="0" err="1"/>
              <a:t>al</a:t>
            </a:r>
            <a:r>
              <a:rPr lang="ko-KR" altLang="en-US" sz="1100" dirty="0"/>
              <a:t>. / </a:t>
            </a:r>
            <a:r>
              <a:rPr lang="ko-KR" altLang="en-US" sz="1100" dirty="0" err="1"/>
              <a:t>Computational</a:t>
            </a:r>
            <a:r>
              <a:rPr lang="ko-KR" altLang="en-US" sz="1100" dirty="0"/>
              <a:t> Materials </a:t>
            </a:r>
            <a:r>
              <a:rPr lang="ko-KR" altLang="en-US" sz="1100" dirty="0" err="1"/>
              <a:t>Science</a:t>
            </a:r>
            <a:r>
              <a:rPr lang="ko-KR" altLang="en-US" sz="1100" dirty="0"/>
              <a:t> 36 (2006) 258–262 261</a:t>
            </a:r>
          </a:p>
        </p:txBody>
      </p:sp>
      <p:pic>
        <p:nvPicPr>
          <p:cNvPr id="3074" name="Picture 2" descr="Research - Richard Research Group :.">
            <a:extLst>
              <a:ext uri="{FF2B5EF4-FFF2-40B4-BE49-F238E27FC236}">
                <a16:creationId xmlns:a16="http://schemas.microsoft.com/office/drawing/2014/main" id="{50D2C977-43C5-1F9E-4910-29925C4892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1572597"/>
            <a:ext cx="2209800" cy="219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8456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>
            <a:extLst>
              <a:ext uri="{FF2B5EF4-FFF2-40B4-BE49-F238E27FC236}">
                <a16:creationId xmlns:a16="http://schemas.microsoft.com/office/drawing/2014/main" id="{9C933AF5-1A84-59D8-4F19-E923F8726FA4}"/>
              </a:ext>
            </a:extLst>
          </p:cNvPr>
          <p:cNvSpPr/>
          <p:nvPr/>
        </p:nvSpPr>
        <p:spPr bwMode="auto">
          <a:xfrm>
            <a:off x="68785" y="61691"/>
            <a:ext cx="135550" cy="707886"/>
          </a:xfrm>
          <a:prstGeom prst="rect">
            <a:avLst/>
          </a:prstGeom>
          <a:solidFill>
            <a:srgbClr val="8700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57DBEE2-DBC1-8BB6-DBD3-41C8388A8D0A}"/>
              </a:ext>
            </a:extLst>
          </p:cNvPr>
          <p:cNvSpPr txBox="1"/>
          <p:nvPr/>
        </p:nvSpPr>
        <p:spPr>
          <a:xfrm>
            <a:off x="11360830" y="-19662"/>
            <a:ext cx="8130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</a:t>
            </a:r>
            <a:endParaRPr lang="ko-KR" altLang="en-US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173AD875-A5DD-755E-803F-19BCB92D0C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544" y="1292275"/>
            <a:ext cx="5381891" cy="2621947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6EB2D4EE-5527-34EF-9B92-85408365A5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766" y="4238305"/>
            <a:ext cx="6025197" cy="2133591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2FAB6BDA-4FD6-45F2-598F-41A6A021E8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63918" y="1444759"/>
            <a:ext cx="2072517" cy="1790158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8962A18D-AF07-A8E1-691F-73DBE54BECC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77847" y="1292275"/>
            <a:ext cx="4324818" cy="507962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BB7D359-728B-682E-A1F4-B2D116A9BE51}"/>
              </a:ext>
            </a:extLst>
          </p:cNvPr>
          <p:cNvSpPr txBox="1"/>
          <p:nvPr/>
        </p:nvSpPr>
        <p:spPr>
          <a:xfrm>
            <a:off x="270544" y="184801"/>
            <a:ext cx="390521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3. Metal</a:t>
            </a:r>
            <a:r>
              <a:rPr lang="ko-KR" altLang="en-US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의 종류와 결합</a:t>
            </a:r>
            <a:endParaRPr lang="ko-KR" altLang="en-US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B4E70BF-F777-CEE1-F9DE-103277A9A0F8}"/>
              </a:ext>
            </a:extLst>
          </p:cNvPr>
          <p:cNvSpPr txBox="1"/>
          <p:nvPr/>
        </p:nvSpPr>
        <p:spPr>
          <a:xfrm>
            <a:off x="68785" y="830871"/>
            <a:ext cx="90139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altLang="ko-KR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Gallium</a:t>
            </a:r>
            <a:endParaRPr lang="ko-KR" altLang="en-US" sz="2000" b="1" dirty="0">
              <a:solidFill>
                <a:srgbClr val="87002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44430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061E671B-7003-8806-E8B1-01FD5AD5DA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185" y="1384191"/>
            <a:ext cx="3838575" cy="47625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9A4E9DC-A642-5291-4568-E43007A0F9B1}"/>
              </a:ext>
            </a:extLst>
          </p:cNvPr>
          <p:cNvSpPr txBox="1"/>
          <p:nvPr/>
        </p:nvSpPr>
        <p:spPr>
          <a:xfrm>
            <a:off x="270544" y="184801"/>
            <a:ext cx="390521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3. Metal</a:t>
            </a:r>
            <a:r>
              <a:rPr lang="ko-KR" altLang="en-US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의 종류와 결합</a:t>
            </a:r>
            <a:endParaRPr lang="ko-KR" alt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1B9657-A7B8-D66C-995B-1D4426CCD6A5}"/>
              </a:ext>
            </a:extLst>
          </p:cNvPr>
          <p:cNvSpPr txBox="1"/>
          <p:nvPr/>
        </p:nvSpPr>
        <p:spPr>
          <a:xfrm>
            <a:off x="5423398" y="349377"/>
            <a:ext cx="90139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altLang="ko-KR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Antimony</a:t>
            </a:r>
            <a:endParaRPr lang="ko-KR" altLang="en-US" sz="2000" b="1" dirty="0">
              <a:solidFill>
                <a:srgbClr val="87002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13">
            <a:extLst>
              <a:ext uri="{FF2B5EF4-FFF2-40B4-BE49-F238E27FC236}">
                <a16:creationId xmlns:a16="http://schemas.microsoft.com/office/drawing/2014/main" id="{5D3437B5-3D19-B91B-4720-45C6B75C8029}"/>
              </a:ext>
            </a:extLst>
          </p:cNvPr>
          <p:cNvSpPr/>
          <p:nvPr/>
        </p:nvSpPr>
        <p:spPr bwMode="auto">
          <a:xfrm>
            <a:off x="68785" y="61691"/>
            <a:ext cx="135550" cy="707886"/>
          </a:xfrm>
          <a:prstGeom prst="rect">
            <a:avLst/>
          </a:prstGeom>
          <a:solidFill>
            <a:srgbClr val="8700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998529C3-9FB0-8099-8DB8-F28107E2DBD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391" r="12469"/>
          <a:stretch/>
        </p:blipFill>
        <p:spPr>
          <a:xfrm>
            <a:off x="5423482" y="866028"/>
            <a:ext cx="2659102" cy="3084152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371C6971-51A3-166B-0E84-D99066C780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03827" y="866028"/>
            <a:ext cx="3353275" cy="308415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FA4751A-83C5-E360-2483-F5A8A59497E5}"/>
              </a:ext>
            </a:extLst>
          </p:cNvPr>
          <p:cNvSpPr txBox="1"/>
          <p:nvPr/>
        </p:nvSpPr>
        <p:spPr>
          <a:xfrm>
            <a:off x="207733" y="984081"/>
            <a:ext cx="44546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altLang="ko-KR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Zinc</a:t>
            </a:r>
            <a:endParaRPr lang="ko-KR" altLang="en-US" sz="2000" b="1" dirty="0">
              <a:solidFill>
                <a:srgbClr val="87002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3" name="개체 12">
            <a:extLst>
              <a:ext uri="{FF2B5EF4-FFF2-40B4-BE49-F238E27FC236}">
                <a16:creationId xmlns:a16="http://schemas.microsoft.com/office/drawing/2014/main" id="{472A3AB7-6AF9-D97C-421C-30A31EBE1B0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5656301"/>
              </p:ext>
            </p:extLst>
          </p:nvPr>
        </p:nvGraphicFramePr>
        <p:xfrm>
          <a:off x="5423398" y="4835398"/>
          <a:ext cx="3675063" cy="1673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S ChemDraw Drawing" r:id="rId6" imgW="3675253" imgH="1672872" progId="ChemDraw.Document.6.0">
                  <p:embed/>
                </p:oleObj>
              </mc:Choice>
              <mc:Fallback>
                <p:oleObj name="CS ChemDraw Drawing" r:id="rId6" imgW="3675253" imgH="1672872" progId="ChemDraw.Document.6.0">
                  <p:embed/>
                  <p:pic>
                    <p:nvPicPr>
                      <p:cNvPr id="13" name="개체 12">
                        <a:extLst>
                          <a:ext uri="{FF2B5EF4-FFF2-40B4-BE49-F238E27FC236}">
                            <a16:creationId xmlns:a16="http://schemas.microsoft.com/office/drawing/2014/main" id="{472A3AB7-6AF9-D97C-421C-30A31EBE1B0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423398" y="4835398"/>
                        <a:ext cx="3675063" cy="16732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77438448-5D0E-A43B-54EB-4E7051464203}"/>
              </a:ext>
            </a:extLst>
          </p:cNvPr>
          <p:cNvSpPr txBox="1"/>
          <p:nvPr/>
        </p:nvSpPr>
        <p:spPr>
          <a:xfrm>
            <a:off x="5423398" y="4066721"/>
            <a:ext cx="90139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altLang="ko-KR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Tin</a:t>
            </a:r>
            <a:endParaRPr lang="ko-KR" altLang="en-US" sz="2000" b="1" dirty="0">
              <a:solidFill>
                <a:srgbClr val="87002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65185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>
            <a:extLst>
              <a:ext uri="{FF2B5EF4-FFF2-40B4-BE49-F238E27FC236}">
                <a16:creationId xmlns:a16="http://schemas.microsoft.com/office/drawing/2014/main" id="{9C933AF5-1A84-59D8-4F19-E923F8726FA4}"/>
              </a:ext>
            </a:extLst>
          </p:cNvPr>
          <p:cNvSpPr/>
          <p:nvPr/>
        </p:nvSpPr>
        <p:spPr bwMode="auto">
          <a:xfrm>
            <a:off x="68785" y="61691"/>
            <a:ext cx="135550" cy="707886"/>
          </a:xfrm>
          <a:prstGeom prst="rect">
            <a:avLst/>
          </a:prstGeom>
          <a:solidFill>
            <a:srgbClr val="8700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57DBEE2-DBC1-8BB6-DBD3-41C8388A8D0A}"/>
              </a:ext>
            </a:extLst>
          </p:cNvPr>
          <p:cNvSpPr txBox="1"/>
          <p:nvPr/>
        </p:nvSpPr>
        <p:spPr>
          <a:xfrm>
            <a:off x="11360830" y="-19662"/>
            <a:ext cx="8130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</a:t>
            </a:r>
            <a:endParaRPr lang="ko-KR" altLang="en-US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1049922-7FBB-F94B-0D4C-2B0EAFF14767}"/>
              </a:ext>
            </a:extLst>
          </p:cNvPr>
          <p:cNvSpPr txBox="1"/>
          <p:nvPr/>
        </p:nvSpPr>
        <p:spPr>
          <a:xfrm>
            <a:off x="270544" y="164481"/>
            <a:ext cx="390521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4. Next Plan</a:t>
            </a:r>
            <a:endParaRPr lang="ko-KR" altLang="en-US" sz="2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A1BFA8F-22FA-0ABC-763F-19FAF2DD6FBA}"/>
              </a:ext>
            </a:extLst>
          </p:cNvPr>
          <p:cNvSpPr txBox="1"/>
          <p:nvPr/>
        </p:nvSpPr>
        <p:spPr>
          <a:xfrm>
            <a:off x="55333" y="769577"/>
            <a:ext cx="90139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altLang="ko-KR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Phosphate ligand</a:t>
            </a:r>
            <a:endParaRPr lang="ko-KR" altLang="en-US" sz="2000" b="1" dirty="0">
              <a:solidFill>
                <a:srgbClr val="87002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타원 3">
            <a:extLst>
              <a:ext uri="{FF2B5EF4-FFF2-40B4-BE49-F238E27FC236}">
                <a16:creationId xmlns:a16="http://schemas.microsoft.com/office/drawing/2014/main" id="{4E6DB204-E95A-3722-58BF-664443B84601}"/>
              </a:ext>
            </a:extLst>
          </p:cNvPr>
          <p:cNvSpPr/>
          <p:nvPr/>
        </p:nvSpPr>
        <p:spPr>
          <a:xfrm>
            <a:off x="1478278" y="1786455"/>
            <a:ext cx="3423920" cy="3566160"/>
          </a:xfrm>
          <a:prstGeom prst="ellipse">
            <a:avLst/>
          </a:prstGeom>
          <a:solidFill>
            <a:srgbClr val="B490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Commercially Available</a:t>
            </a:r>
            <a:endParaRPr lang="ko-KR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타원 1">
            <a:extLst>
              <a:ext uri="{FF2B5EF4-FFF2-40B4-BE49-F238E27FC236}">
                <a16:creationId xmlns:a16="http://schemas.microsoft.com/office/drawing/2014/main" id="{46643737-B472-53BF-F584-4F1A3C235C32}"/>
              </a:ext>
            </a:extLst>
          </p:cNvPr>
          <p:cNvSpPr/>
          <p:nvPr/>
        </p:nvSpPr>
        <p:spPr>
          <a:xfrm>
            <a:off x="4302760" y="1786455"/>
            <a:ext cx="3423920" cy="3566160"/>
          </a:xfrm>
          <a:prstGeom prst="ellipse">
            <a:avLst/>
          </a:prstGeom>
          <a:solidFill>
            <a:srgbClr val="AF61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Ligand</a:t>
            </a:r>
          </a:p>
          <a:p>
            <a:pPr algn="ctr"/>
            <a:r>
              <a:rPr lang="en-US" altLang="ko-K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Search</a:t>
            </a:r>
            <a:endParaRPr lang="ko-KR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9C49EB34-82C5-13DB-616C-24338F4207BB}"/>
              </a:ext>
            </a:extLst>
          </p:cNvPr>
          <p:cNvSpPr/>
          <p:nvPr/>
        </p:nvSpPr>
        <p:spPr>
          <a:xfrm>
            <a:off x="7127242" y="1786455"/>
            <a:ext cx="3423920" cy="3566160"/>
          </a:xfrm>
          <a:prstGeom prst="ellipse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Synthesis</a:t>
            </a:r>
          </a:p>
        </p:txBody>
      </p:sp>
    </p:spTree>
    <p:extLst>
      <p:ext uri="{BB962C8B-B14F-4D97-AF65-F5344CB8AC3E}">
        <p14:creationId xmlns:p14="http://schemas.microsoft.com/office/powerpoint/2010/main" val="39158712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A2BB31B2-03BC-48E5-B50A-93BFCE463A57}"/>
              </a:ext>
            </a:extLst>
          </p:cNvPr>
          <p:cNvSpPr/>
          <p:nvPr/>
        </p:nvSpPr>
        <p:spPr bwMode="auto">
          <a:xfrm>
            <a:off x="68785" y="61691"/>
            <a:ext cx="135550" cy="707886"/>
          </a:xfrm>
          <a:prstGeom prst="rect">
            <a:avLst/>
          </a:prstGeom>
          <a:solidFill>
            <a:srgbClr val="8700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BAF519A-AD2A-45BC-B790-9D5275732C72}"/>
              </a:ext>
            </a:extLst>
          </p:cNvPr>
          <p:cNvSpPr txBox="1"/>
          <p:nvPr/>
        </p:nvSpPr>
        <p:spPr>
          <a:xfrm>
            <a:off x="3009309" y="2436156"/>
            <a:ext cx="6551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 for listening </a:t>
            </a:r>
            <a:endParaRPr lang="ko-KR" altLang="en-US" sz="4400" b="1" dirty="0">
              <a:solidFill>
                <a:srgbClr val="87002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985802B-E98E-4881-9C89-2234B79F9EC9}"/>
              </a:ext>
            </a:extLst>
          </p:cNvPr>
          <p:cNvSpPr txBox="1"/>
          <p:nvPr/>
        </p:nvSpPr>
        <p:spPr>
          <a:xfrm>
            <a:off x="5180204" y="3205597"/>
            <a:ext cx="221000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ko-KR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ny</a:t>
            </a:r>
            <a:r>
              <a:rPr lang="ko-KR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questions</a:t>
            </a:r>
            <a:r>
              <a:rPr lang="ko-KR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049B8068-4456-4CB1-ACE2-F5B3555D2EA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49" y="6331949"/>
            <a:ext cx="1294498" cy="425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3524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5337</TotalTime>
  <Words>274</Words>
  <Application>Microsoft Office PowerPoint</Application>
  <PresentationFormat>와이드스크린</PresentationFormat>
  <Paragraphs>77</Paragraphs>
  <Slides>8</Slides>
  <Notes>6</Notes>
  <HiddenSlides>0</HiddenSlides>
  <MMClips>0</MMClips>
  <ScaleCrop>false</ScaleCrop>
  <HeadingPairs>
    <vt:vector size="8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4" baseType="lpstr">
      <vt:lpstr>Arial</vt:lpstr>
      <vt:lpstr>Roboto</vt:lpstr>
      <vt:lpstr>Wingdings</vt:lpstr>
      <vt:lpstr>맑은 고딕</vt:lpstr>
      <vt:lpstr>Office 테마</vt:lpstr>
      <vt:lpstr>CS ChemDraw Drawing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안종엽</dc:creator>
  <cp:lastModifiedBy>임 가영</cp:lastModifiedBy>
  <cp:revision>231</cp:revision>
  <cp:lastPrinted>2022-11-03T10:53:55Z</cp:lastPrinted>
  <dcterms:created xsi:type="dcterms:W3CDTF">2020-10-11T13:30:24Z</dcterms:created>
  <dcterms:modified xsi:type="dcterms:W3CDTF">2023-01-05T02:35:41Z</dcterms:modified>
</cp:coreProperties>
</file>